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2976800" cy="32918400"/>
  <p:notesSz cx="6858000" cy="9144000"/>
  <p:defaultTextStyle>
    <a:defPPr>
      <a:defRPr lang="en-US"/>
    </a:defPPr>
    <a:lvl1pPr marL="0" algn="l" defTabSz="2830982" rtl="0" eaLnBrk="1" latinLnBrk="0" hangingPunct="1">
      <a:defRPr sz="5600" kern="1200">
        <a:solidFill>
          <a:schemeClr val="tx1"/>
        </a:solidFill>
        <a:latin typeface="+mn-lt"/>
        <a:ea typeface="+mn-ea"/>
        <a:cs typeface="+mn-cs"/>
      </a:defRPr>
    </a:lvl1pPr>
    <a:lvl2pPr marL="1415491" algn="l" defTabSz="2830982" rtl="0" eaLnBrk="1" latinLnBrk="0" hangingPunct="1">
      <a:defRPr sz="5600" kern="1200">
        <a:solidFill>
          <a:schemeClr val="tx1"/>
        </a:solidFill>
        <a:latin typeface="+mn-lt"/>
        <a:ea typeface="+mn-ea"/>
        <a:cs typeface="+mn-cs"/>
      </a:defRPr>
    </a:lvl2pPr>
    <a:lvl3pPr marL="2830982" algn="l" defTabSz="2830982" rtl="0" eaLnBrk="1" latinLnBrk="0" hangingPunct="1">
      <a:defRPr sz="5600" kern="1200">
        <a:solidFill>
          <a:schemeClr val="tx1"/>
        </a:solidFill>
        <a:latin typeface="+mn-lt"/>
        <a:ea typeface="+mn-ea"/>
        <a:cs typeface="+mn-cs"/>
      </a:defRPr>
    </a:lvl3pPr>
    <a:lvl4pPr marL="4246474" algn="l" defTabSz="2830982" rtl="0" eaLnBrk="1" latinLnBrk="0" hangingPunct="1">
      <a:defRPr sz="5600" kern="1200">
        <a:solidFill>
          <a:schemeClr val="tx1"/>
        </a:solidFill>
        <a:latin typeface="+mn-lt"/>
        <a:ea typeface="+mn-ea"/>
        <a:cs typeface="+mn-cs"/>
      </a:defRPr>
    </a:lvl4pPr>
    <a:lvl5pPr marL="5661965" algn="l" defTabSz="2830982" rtl="0" eaLnBrk="1" latinLnBrk="0" hangingPunct="1">
      <a:defRPr sz="5600" kern="1200">
        <a:solidFill>
          <a:schemeClr val="tx1"/>
        </a:solidFill>
        <a:latin typeface="+mn-lt"/>
        <a:ea typeface="+mn-ea"/>
        <a:cs typeface="+mn-cs"/>
      </a:defRPr>
    </a:lvl5pPr>
    <a:lvl6pPr marL="7077456" algn="l" defTabSz="2830982" rtl="0" eaLnBrk="1" latinLnBrk="0" hangingPunct="1">
      <a:defRPr sz="5600" kern="1200">
        <a:solidFill>
          <a:schemeClr val="tx1"/>
        </a:solidFill>
        <a:latin typeface="+mn-lt"/>
        <a:ea typeface="+mn-ea"/>
        <a:cs typeface="+mn-cs"/>
      </a:defRPr>
    </a:lvl6pPr>
    <a:lvl7pPr marL="8492947" algn="l" defTabSz="2830982" rtl="0" eaLnBrk="1" latinLnBrk="0" hangingPunct="1">
      <a:defRPr sz="5600" kern="1200">
        <a:solidFill>
          <a:schemeClr val="tx1"/>
        </a:solidFill>
        <a:latin typeface="+mn-lt"/>
        <a:ea typeface="+mn-ea"/>
        <a:cs typeface="+mn-cs"/>
      </a:defRPr>
    </a:lvl7pPr>
    <a:lvl8pPr marL="9908438" algn="l" defTabSz="2830982" rtl="0" eaLnBrk="1" latinLnBrk="0" hangingPunct="1">
      <a:defRPr sz="5600" kern="1200">
        <a:solidFill>
          <a:schemeClr val="tx1"/>
        </a:solidFill>
        <a:latin typeface="+mn-lt"/>
        <a:ea typeface="+mn-ea"/>
        <a:cs typeface="+mn-cs"/>
      </a:defRPr>
    </a:lvl8pPr>
    <a:lvl9pPr marL="11323930" algn="l" defTabSz="2830982" rtl="0" eaLnBrk="1" latinLnBrk="0" hangingPunct="1">
      <a:defRPr sz="5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5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54D220-A0E0-4701-866B-ED7C0CF1BE87}" v="18" dt="2019-03-08T21:43:14.7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4" autoAdjust="0"/>
    <p:restoredTop sz="94660"/>
  </p:normalViewPr>
  <p:slideViewPr>
    <p:cSldViewPr>
      <p:cViewPr>
        <p:scale>
          <a:sx n="10" d="100"/>
          <a:sy n="10" d="100"/>
        </p:scale>
        <p:origin x="1368" y="648"/>
      </p:cViewPr>
      <p:guideLst>
        <p:guide orient="horz" pos="10368"/>
        <p:guide pos="1353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A2E521-E776-4592-9D89-C58B036222C4}" type="datetimeFigureOut">
              <a:rPr lang="en-US" smtClean="0"/>
              <a:t>3/8/2019</a:t>
            </a:fld>
            <a:endParaRPr lang="en-US"/>
          </a:p>
        </p:txBody>
      </p:sp>
      <p:sp>
        <p:nvSpPr>
          <p:cNvPr id="4" name="Slide Image Placeholder 3"/>
          <p:cNvSpPr>
            <a:spLocks noGrp="1" noRot="1" noChangeAspect="1"/>
          </p:cNvSpPr>
          <p:nvPr>
            <p:ph type="sldImg" idx="2"/>
          </p:nvPr>
        </p:nvSpPr>
        <p:spPr>
          <a:xfrm>
            <a:off x="1190625" y="685800"/>
            <a:ext cx="4476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D9B087-338B-45FC-BE36-9E360DAE3B7C}" type="slidenum">
              <a:rPr lang="en-US" smtClean="0"/>
              <a:t>‹#›</a:t>
            </a:fld>
            <a:endParaRPr lang="en-US"/>
          </a:p>
        </p:txBody>
      </p:sp>
    </p:spTree>
    <p:extLst>
      <p:ext uri="{BB962C8B-B14F-4D97-AF65-F5344CB8AC3E}">
        <p14:creationId xmlns:p14="http://schemas.microsoft.com/office/powerpoint/2010/main" val="3507910984"/>
      </p:ext>
    </p:extLst>
  </p:cSld>
  <p:clrMap bg1="lt1" tx1="dk1" bg2="lt2" tx2="dk2" accent1="accent1" accent2="accent2" accent3="accent3" accent4="accent4" accent5="accent5" accent6="accent6" hlink="hlink" folHlink="folHlink"/>
  <p:notesStyle>
    <a:lvl1pPr marL="0" algn="l" defTabSz="2830982" rtl="0" eaLnBrk="1" latinLnBrk="0" hangingPunct="1">
      <a:defRPr sz="3700" kern="1200">
        <a:solidFill>
          <a:schemeClr val="tx1"/>
        </a:solidFill>
        <a:latin typeface="+mn-lt"/>
        <a:ea typeface="+mn-ea"/>
        <a:cs typeface="+mn-cs"/>
      </a:defRPr>
    </a:lvl1pPr>
    <a:lvl2pPr marL="1415491" algn="l" defTabSz="2830982" rtl="0" eaLnBrk="1" latinLnBrk="0" hangingPunct="1">
      <a:defRPr sz="3700" kern="1200">
        <a:solidFill>
          <a:schemeClr val="tx1"/>
        </a:solidFill>
        <a:latin typeface="+mn-lt"/>
        <a:ea typeface="+mn-ea"/>
        <a:cs typeface="+mn-cs"/>
      </a:defRPr>
    </a:lvl2pPr>
    <a:lvl3pPr marL="2830982" algn="l" defTabSz="2830982" rtl="0" eaLnBrk="1" latinLnBrk="0" hangingPunct="1">
      <a:defRPr sz="3700" kern="1200">
        <a:solidFill>
          <a:schemeClr val="tx1"/>
        </a:solidFill>
        <a:latin typeface="+mn-lt"/>
        <a:ea typeface="+mn-ea"/>
        <a:cs typeface="+mn-cs"/>
      </a:defRPr>
    </a:lvl3pPr>
    <a:lvl4pPr marL="4246474" algn="l" defTabSz="2830982" rtl="0" eaLnBrk="1" latinLnBrk="0" hangingPunct="1">
      <a:defRPr sz="3700" kern="1200">
        <a:solidFill>
          <a:schemeClr val="tx1"/>
        </a:solidFill>
        <a:latin typeface="+mn-lt"/>
        <a:ea typeface="+mn-ea"/>
        <a:cs typeface="+mn-cs"/>
      </a:defRPr>
    </a:lvl4pPr>
    <a:lvl5pPr marL="5661965" algn="l" defTabSz="2830982" rtl="0" eaLnBrk="1" latinLnBrk="0" hangingPunct="1">
      <a:defRPr sz="3700" kern="1200">
        <a:solidFill>
          <a:schemeClr val="tx1"/>
        </a:solidFill>
        <a:latin typeface="+mn-lt"/>
        <a:ea typeface="+mn-ea"/>
        <a:cs typeface="+mn-cs"/>
      </a:defRPr>
    </a:lvl5pPr>
    <a:lvl6pPr marL="7077456" algn="l" defTabSz="2830982" rtl="0" eaLnBrk="1" latinLnBrk="0" hangingPunct="1">
      <a:defRPr sz="3700" kern="1200">
        <a:solidFill>
          <a:schemeClr val="tx1"/>
        </a:solidFill>
        <a:latin typeface="+mn-lt"/>
        <a:ea typeface="+mn-ea"/>
        <a:cs typeface="+mn-cs"/>
      </a:defRPr>
    </a:lvl6pPr>
    <a:lvl7pPr marL="8492947" algn="l" defTabSz="2830982" rtl="0" eaLnBrk="1" latinLnBrk="0" hangingPunct="1">
      <a:defRPr sz="3700" kern="1200">
        <a:solidFill>
          <a:schemeClr val="tx1"/>
        </a:solidFill>
        <a:latin typeface="+mn-lt"/>
        <a:ea typeface="+mn-ea"/>
        <a:cs typeface="+mn-cs"/>
      </a:defRPr>
    </a:lvl7pPr>
    <a:lvl8pPr marL="9908438" algn="l" defTabSz="2830982" rtl="0" eaLnBrk="1" latinLnBrk="0" hangingPunct="1">
      <a:defRPr sz="3700" kern="1200">
        <a:solidFill>
          <a:schemeClr val="tx1"/>
        </a:solidFill>
        <a:latin typeface="+mn-lt"/>
        <a:ea typeface="+mn-ea"/>
        <a:cs typeface="+mn-cs"/>
      </a:defRPr>
    </a:lvl8pPr>
    <a:lvl9pPr marL="11323930" algn="l" defTabSz="2830982" rtl="0" eaLnBrk="1" latinLnBrk="0" hangingPunct="1">
      <a:defRPr sz="3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23260" y="10226045"/>
            <a:ext cx="36530280" cy="7056119"/>
          </a:xfrm>
        </p:spPr>
        <p:txBody>
          <a:bodyPr/>
          <a:lstStyle/>
          <a:p>
            <a:r>
              <a:rPr lang="en-US"/>
              <a:t>Click to edit Master title style</a:t>
            </a:r>
          </a:p>
        </p:txBody>
      </p:sp>
      <p:sp>
        <p:nvSpPr>
          <p:cNvPr id="3" name="Subtitle 2"/>
          <p:cNvSpPr>
            <a:spLocks noGrp="1"/>
          </p:cNvSpPr>
          <p:nvPr>
            <p:ph type="subTitle" idx="1"/>
          </p:nvPr>
        </p:nvSpPr>
        <p:spPr>
          <a:xfrm>
            <a:off x="6446520" y="18653763"/>
            <a:ext cx="30083760" cy="8412479"/>
          </a:xfrm>
        </p:spPr>
        <p:txBody>
          <a:bodyPr/>
          <a:lstStyle>
            <a:lvl1pPr marL="0" indent="0" algn="ctr">
              <a:buNone/>
              <a:defRPr>
                <a:solidFill>
                  <a:schemeClr val="tx1">
                    <a:tint val="75000"/>
                  </a:schemeClr>
                </a:solidFill>
              </a:defRPr>
            </a:lvl1pPr>
            <a:lvl2pPr marL="1415491" indent="0" algn="ctr">
              <a:buNone/>
              <a:defRPr>
                <a:solidFill>
                  <a:schemeClr val="tx1">
                    <a:tint val="75000"/>
                  </a:schemeClr>
                </a:solidFill>
              </a:defRPr>
            </a:lvl2pPr>
            <a:lvl3pPr marL="2830982" indent="0" algn="ctr">
              <a:buNone/>
              <a:defRPr>
                <a:solidFill>
                  <a:schemeClr val="tx1">
                    <a:tint val="75000"/>
                  </a:schemeClr>
                </a:solidFill>
              </a:defRPr>
            </a:lvl3pPr>
            <a:lvl4pPr marL="4246474" indent="0" algn="ctr">
              <a:buNone/>
              <a:defRPr>
                <a:solidFill>
                  <a:schemeClr val="tx1">
                    <a:tint val="75000"/>
                  </a:schemeClr>
                </a:solidFill>
              </a:defRPr>
            </a:lvl4pPr>
            <a:lvl5pPr marL="5661965" indent="0" algn="ctr">
              <a:buNone/>
              <a:defRPr>
                <a:solidFill>
                  <a:schemeClr val="tx1">
                    <a:tint val="75000"/>
                  </a:schemeClr>
                </a:solidFill>
              </a:defRPr>
            </a:lvl5pPr>
            <a:lvl6pPr marL="7077456" indent="0" algn="ctr">
              <a:buNone/>
              <a:defRPr>
                <a:solidFill>
                  <a:schemeClr val="tx1">
                    <a:tint val="75000"/>
                  </a:schemeClr>
                </a:solidFill>
              </a:defRPr>
            </a:lvl6pPr>
            <a:lvl7pPr marL="8492947" indent="0" algn="ctr">
              <a:buNone/>
              <a:defRPr>
                <a:solidFill>
                  <a:schemeClr val="tx1">
                    <a:tint val="75000"/>
                  </a:schemeClr>
                </a:solidFill>
              </a:defRPr>
            </a:lvl7pPr>
            <a:lvl8pPr marL="9908438" indent="0" algn="ctr">
              <a:buNone/>
              <a:defRPr>
                <a:solidFill>
                  <a:schemeClr val="tx1">
                    <a:tint val="75000"/>
                  </a:schemeClr>
                </a:solidFill>
              </a:defRPr>
            </a:lvl8pPr>
            <a:lvl9pPr marL="1132393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D559CF6-99CA-479D-B89B-984CE2D599F0}" type="datetimeFigureOut">
              <a:rPr lang="en-US" smtClean="0"/>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5FD267-359B-4337-BCE9-04AC5FC4287B}" type="slidenum">
              <a:rPr lang="en-US" smtClean="0"/>
              <a:t>‹#›</a:t>
            </a:fld>
            <a:endParaRPr lang="en-US"/>
          </a:p>
        </p:txBody>
      </p:sp>
    </p:spTree>
    <p:extLst>
      <p:ext uri="{BB962C8B-B14F-4D97-AF65-F5344CB8AC3E}">
        <p14:creationId xmlns:p14="http://schemas.microsoft.com/office/powerpoint/2010/main" val="760333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559CF6-99CA-479D-B89B-984CE2D599F0}" type="datetimeFigureOut">
              <a:rPr lang="en-US" smtClean="0"/>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5FD267-359B-4337-BCE9-04AC5FC4287B}" type="slidenum">
              <a:rPr lang="en-US" smtClean="0"/>
              <a:t>‹#›</a:t>
            </a:fld>
            <a:endParaRPr lang="en-US"/>
          </a:p>
        </p:txBody>
      </p:sp>
    </p:spTree>
    <p:extLst>
      <p:ext uri="{BB962C8B-B14F-4D97-AF65-F5344CB8AC3E}">
        <p14:creationId xmlns:p14="http://schemas.microsoft.com/office/powerpoint/2010/main" val="1158154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158180" y="1318267"/>
            <a:ext cx="9669780" cy="2808732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48840" y="1318267"/>
            <a:ext cx="28293060" cy="2808732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559CF6-99CA-479D-B89B-984CE2D599F0}" type="datetimeFigureOut">
              <a:rPr lang="en-US" smtClean="0"/>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5FD267-359B-4337-BCE9-04AC5FC4287B}" type="slidenum">
              <a:rPr lang="en-US" smtClean="0"/>
              <a:t>‹#›</a:t>
            </a:fld>
            <a:endParaRPr lang="en-US"/>
          </a:p>
        </p:txBody>
      </p:sp>
    </p:spTree>
    <p:extLst>
      <p:ext uri="{BB962C8B-B14F-4D97-AF65-F5344CB8AC3E}">
        <p14:creationId xmlns:p14="http://schemas.microsoft.com/office/powerpoint/2010/main" val="1486420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559CF6-99CA-479D-B89B-984CE2D599F0}" type="datetimeFigureOut">
              <a:rPr lang="en-US" smtClean="0"/>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5FD267-359B-4337-BCE9-04AC5FC4287B}" type="slidenum">
              <a:rPr lang="en-US" smtClean="0"/>
              <a:t>‹#›</a:t>
            </a:fld>
            <a:endParaRPr lang="en-US"/>
          </a:p>
        </p:txBody>
      </p:sp>
    </p:spTree>
    <p:extLst>
      <p:ext uri="{BB962C8B-B14F-4D97-AF65-F5344CB8AC3E}">
        <p14:creationId xmlns:p14="http://schemas.microsoft.com/office/powerpoint/2010/main" val="1156347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94871" y="21153127"/>
            <a:ext cx="36530280" cy="6537961"/>
          </a:xfrm>
        </p:spPr>
        <p:txBody>
          <a:bodyPr anchor="t"/>
          <a:lstStyle>
            <a:lvl1pPr algn="l">
              <a:defRPr sz="12400" b="1" cap="all"/>
            </a:lvl1pPr>
          </a:lstStyle>
          <a:p>
            <a:r>
              <a:rPr lang="en-US"/>
              <a:t>Click to edit Master title style</a:t>
            </a:r>
          </a:p>
        </p:txBody>
      </p:sp>
      <p:sp>
        <p:nvSpPr>
          <p:cNvPr id="3" name="Text Placeholder 2"/>
          <p:cNvSpPr>
            <a:spLocks noGrp="1"/>
          </p:cNvSpPr>
          <p:nvPr>
            <p:ph type="body" idx="1"/>
          </p:nvPr>
        </p:nvSpPr>
        <p:spPr>
          <a:xfrm>
            <a:off x="3394871" y="13952230"/>
            <a:ext cx="36530280" cy="7200897"/>
          </a:xfrm>
        </p:spPr>
        <p:txBody>
          <a:bodyPr anchor="b"/>
          <a:lstStyle>
            <a:lvl1pPr marL="0" indent="0">
              <a:buNone/>
              <a:defRPr sz="6200">
                <a:solidFill>
                  <a:schemeClr val="tx1">
                    <a:tint val="75000"/>
                  </a:schemeClr>
                </a:solidFill>
              </a:defRPr>
            </a:lvl1pPr>
            <a:lvl2pPr marL="1415491" indent="0">
              <a:buNone/>
              <a:defRPr sz="5600">
                <a:solidFill>
                  <a:schemeClr val="tx1">
                    <a:tint val="75000"/>
                  </a:schemeClr>
                </a:solidFill>
              </a:defRPr>
            </a:lvl2pPr>
            <a:lvl3pPr marL="2830982" indent="0">
              <a:buNone/>
              <a:defRPr sz="5000">
                <a:solidFill>
                  <a:schemeClr val="tx1">
                    <a:tint val="75000"/>
                  </a:schemeClr>
                </a:solidFill>
              </a:defRPr>
            </a:lvl3pPr>
            <a:lvl4pPr marL="4246474" indent="0">
              <a:buNone/>
              <a:defRPr sz="4300">
                <a:solidFill>
                  <a:schemeClr val="tx1">
                    <a:tint val="75000"/>
                  </a:schemeClr>
                </a:solidFill>
              </a:defRPr>
            </a:lvl4pPr>
            <a:lvl5pPr marL="5661965" indent="0">
              <a:buNone/>
              <a:defRPr sz="4300">
                <a:solidFill>
                  <a:schemeClr val="tx1">
                    <a:tint val="75000"/>
                  </a:schemeClr>
                </a:solidFill>
              </a:defRPr>
            </a:lvl5pPr>
            <a:lvl6pPr marL="7077456" indent="0">
              <a:buNone/>
              <a:defRPr sz="4300">
                <a:solidFill>
                  <a:schemeClr val="tx1">
                    <a:tint val="75000"/>
                  </a:schemeClr>
                </a:solidFill>
              </a:defRPr>
            </a:lvl6pPr>
            <a:lvl7pPr marL="8492947" indent="0">
              <a:buNone/>
              <a:defRPr sz="4300">
                <a:solidFill>
                  <a:schemeClr val="tx1">
                    <a:tint val="75000"/>
                  </a:schemeClr>
                </a:solidFill>
              </a:defRPr>
            </a:lvl7pPr>
            <a:lvl8pPr marL="9908438" indent="0">
              <a:buNone/>
              <a:defRPr sz="4300">
                <a:solidFill>
                  <a:schemeClr val="tx1">
                    <a:tint val="75000"/>
                  </a:schemeClr>
                </a:solidFill>
              </a:defRPr>
            </a:lvl8pPr>
            <a:lvl9pPr marL="11323930" indent="0">
              <a:buNone/>
              <a:defRPr sz="43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559CF6-99CA-479D-B89B-984CE2D599F0}" type="datetimeFigureOut">
              <a:rPr lang="en-US" smtClean="0"/>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5FD267-359B-4337-BCE9-04AC5FC4287B}" type="slidenum">
              <a:rPr lang="en-US" smtClean="0"/>
              <a:t>‹#›</a:t>
            </a:fld>
            <a:endParaRPr lang="en-US"/>
          </a:p>
        </p:txBody>
      </p:sp>
    </p:spTree>
    <p:extLst>
      <p:ext uri="{BB962C8B-B14F-4D97-AF65-F5344CB8AC3E}">
        <p14:creationId xmlns:p14="http://schemas.microsoft.com/office/powerpoint/2010/main" val="3313477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48840" y="7680963"/>
            <a:ext cx="18981420" cy="21724622"/>
          </a:xfrm>
        </p:spPr>
        <p:txBody>
          <a:bodyPr/>
          <a:lstStyle>
            <a:lvl1pPr>
              <a:defRPr sz="8700"/>
            </a:lvl1pPr>
            <a:lvl2pPr>
              <a:defRPr sz="7400"/>
            </a:lvl2pPr>
            <a:lvl3pPr>
              <a:defRPr sz="6200"/>
            </a:lvl3pPr>
            <a:lvl4pPr>
              <a:defRPr sz="5600"/>
            </a:lvl4pPr>
            <a:lvl5pPr>
              <a:defRPr sz="5600"/>
            </a:lvl5pPr>
            <a:lvl6pPr>
              <a:defRPr sz="5600"/>
            </a:lvl6pPr>
            <a:lvl7pPr>
              <a:defRPr sz="5600"/>
            </a:lvl7pPr>
            <a:lvl8pPr>
              <a:defRPr sz="5600"/>
            </a:lvl8pPr>
            <a:lvl9pPr>
              <a:defRPr sz="5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846540" y="7680963"/>
            <a:ext cx="18981420" cy="21724622"/>
          </a:xfrm>
        </p:spPr>
        <p:txBody>
          <a:bodyPr/>
          <a:lstStyle>
            <a:lvl1pPr>
              <a:defRPr sz="8700"/>
            </a:lvl1pPr>
            <a:lvl2pPr>
              <a:defRPr sz="7400"/>
            </a:lvl2pPr>
            <a:lvl3pPr>
              <a:defRPr sz="6200"/>
            </a:lvl3pPr>
            <a:lvl4pPr>
              <a:defRPr sz="5600"/>
            </a:lvl4pPr>
            <a:lvl5pPr>
              <a:defRPr sz="5600"/>
            </a:lvl5pPr>
            <a:lvl6pPr>
              <a:defRPr sz="5600"/>
            </a:lvl6pPr>
            <a:lvl7pPr>
              <a:defRPr sz="5600"/>
            </a:lvl7pPr>
            <a:lvl8pPr>
              <a:defRPr sz="5600"/>
            </a:lvl8pPr>
            <a:lvl9pPr>
              <a:defRPr sz="5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D559CF6-99CA-479D-B89B-984CE2D599F0}" type="datetimeFigureOut">
              <a:rPr lang="en-US" smtClean="0"/>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5FD267-359B-4337-BCE9-04AC5FC4287B}" type="slidenum">
              <a:rPr lang="en-US" smtClean="0"/>
              <a:t>‹#›</a:t>
            </a:fld>
            <a:endParaRPr lang="en-US"/>
          </a:p>
        </p:txBody>
      </p:sp>
    </p:spTree>
    <p:extLst>
      <p:ext uri="{BB962C8B-B14F-4D97-AF65-F5344CB8AC3E}">
        <p14:creationId xmlns:p14="http://schemas.microsoft.com/office/powerpoint/2010/main" val="405069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48842" y="7368546"/>
            <a:ext cx="18988884" cy="3070856"/>
          </a:xfrm>
        </p:spPr>
        <p:txBody>
          <a:bodyPr anchor="b"/>
          <a:lstStyle>
            <a:lvl1pPr marL="0" indent="0">
              <a:buNone/>
              <a:defRPr sz="7400" b="1"/>
            </a:lvl1pPr>
            <a:lvl2pPr marL="1415491" indent="0">
              <a:buNone/>
              <a:defRPr sz="6200" b="1"/>
            </a:lvl2pPr>
            <a:lvl3pPr marL="2830982" indent="0">
              <a:buNone/>
              <a:defRPr sz="5600" b="1"/>
            </a:lvl3pPr>
            <a:lvl4pPr marL="4246474" indent="0">
              <a:buNone/>
              <a:defRPr sz="5000" b="1"/>
            </a:lvl4pPr>
            <a:lvl5pPr marL="5661965" indent="0">
              <a:buNone/>
              <a:defRPr sz="5000" b="1"/>
            </a:lvl5pPr>
            <a:lvl6pPr marL="7077456" indent="0">
              <a:buNone/>
              <a:defRPr sz="5000" b="1"/>
            </a:lvl6pPr>
            <a:lvl7pPr marL="8492947" indent="0">
              <a:buNone/>
              <a:defRPr sz="5000" b="1"/>
            </a:lvl7pPr>
            <a:lvl8pPr marL="9908438" indent="0">
              <a:buNone/>
              <a:defRPr sz="5000" b="1"/>
            </a:lvl8pPr>
            <a:lvl9pPr marL="11323930" indent="0">
              <a:buNone/>
              <a:defRPr sz="5000" b="1"/>
            </a:lvl9pPr>
          </a:lstStyle>
          <a:p>
            <a:pPr lvl="0"/>
            <a:r>
              <a:rPr lang="en-US"/>
              <a:t>Click to edit Master text styles</a:t>
            </a:r>
          </a:p>
        </p:txBody>
      </p:sp>
      <p:sp>
        <p:nvSpPr>
          <p:cNvPr id="4" name="Content Placeholder 3"/>
          <p:cNvSpPr>
            <a:spLocks noGrp="1"/>
          </p:cNvSpPr>
          <p:nvPr>
            <p:ph sz="half" idx="2"/>
          </p:nvPr>
        </p:nvSpPr>
        <p:spPr>
          <a:xfrm>
            <a:off x="2148842" y="10439405"/>
            <a:ext cx="18988884" cy="18966183"/>
          </a:xfrm>
        </p:spPr>
        <p:txBody>
          <a:bodyPr/>
          <a:lstStyle>
            <a:lvl1pPr>
              <a:defRPr sz="7400"/>
            </a:lvl1pPr>
            <a:lvl2pPr>
              <a:defRPr sz="6200"/>
            </a:lvl2pPr>
            <a:lvl3pPr>
              <a:defRPr sz="5600"/>
            </a:lvl3pPr>
            <a:lvl4pPr>
              <a:defRPr sz="5000"/>
            </a:lvl4pPr>
            <a:lvl5pPr>
              <a:defRPr sz="5000"/>
            </a:lvl5pPr>
            <a:lvl6pPr>
              <a:defRPr sz="5000"/>
            </a:lvl6pPr>
            <a:lvl7pPr>
              <a:defRPr sz="5000"/>
            </a:lvl7pPr>
            <a:lvl8pPr>
              <a:defRPr sz="5000"/>
            </a:lvl8pPr>
            <a:lvl9pPr>
              <a:defRPr sz="5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831623" y="7368546"/>
            <a:ext cx="18996343" cy="3070856"/>
          </a:xfrm>
        </p:spPr>
        <p:txBody>
          <a:bodyPr anchor="b"/>
          <a:lstStyle>
            <a:lvl1pPr marL="0" indent="0">
              <a:buNone/>
              <a:defRPr sz="7400" b="1"/>
            </a:lvl1pPr>
            <a:lvl2pPr marL="1415491" indent="0">
              <a:buNone/>
              <a:defRPr sz="6200" b="1"/>
            </a:lvl2pPr>
            <a:lvl3pPr marL="2830982" indent="0">
              <a:buNone/>
              <a:defRPr sz="5600" b="1"/>
            </a:lvl3pPr>
            <a:lvl4pPr marL="4246474" indent="0">
              <a:buNone/>
              <a:defRPr sz="5000" b="1"/>
            </a:lvl4pPr>
            <a:lvl5pPr marL="5661965" indent="0">
              <a:buNone/>
              <a:defRPr sz="5000" b="1"/>
            </a:lvl5pPr>
            <a:lvl6pPr marL="7077456" indent="0">
              <a:buNone/>
              <a:defRPr sz="5000" b="1"/>
            </a:lvl6pPr>
            <a:lvl7pPr marL="8492947" indent="0">
              <a:buNone/>
              <a:defRPr sz="5000" b="1"/>
            </a:lvl7pPr>
            <a:lvl8pPr marL="9908438" indent="0">
              <a:buNone/>
              <a:defRPr sz="5000" b="1"/>
            </a:lvl8pPr>
            <a:lvl9pPr marL="11323930" indent="0">
              <a:buNone/>
              <a:defRPr sz="5000" b="1"/>
            </a:lvl9pPr>
          </a:lstStyle>
          <a:p>
            <a:pPr lvl="0"/>
            <a:r>
              <a:rPr lang="en-US"/>
              <a:t>Click to edit Master text styles</a:t>
            </a:r>
          </a:p>
        </p:txBody>
      </p:sp>
      <p:sp>
        <p:nvSpPr>
          <p:cNvPr id="6" name="Content Placeholder 5"/>
          <p:cNvSpPr>
            <a:spLocks noGrp="1"/>
          </p:cNvSpPr>
          <p:nvPr>
            <p:ph sz="quarter" idx="4"/>
          </p:nvPr>
        </p:nvSpPr>
        <p:spPr>
          <a:xfrm>
            <a:off x="21831623" y="10439405"/>
            <a:ext cx="18996343" cy="18966183"/>
          </a:xfrm>
        </p:spPr>
        <p:txBody>
          <a:bodyPr/>
          <a:lstStyle>
            <a:lvl1pPr>
              <a:defRPr sz="7400"/>
            </a:lvl1pPr>
            <a:lvl2pPr>
              <a:defRPr sz="6200"/>
            </a:lvl2pPr>
            <a:lvl3pPr>
              <a:defRPr sz="5600"/>
            </a:lvl3pPr>
            <a:lvl4pPr>
              <a:defRPr sz="5000"/>
            </a:lvl4pPr>
            <a:lvl5pPr>
              <a:defRPr sz="5000"/>
            </a:lvl5pPr>
            <a:lvl6pPr>
              <a:defRPr sz="5000"/>
            </a:lvl6pPr>
            <a:lvl7pPr>
              <a:defRPr sz="5000"/>
            </a:lvl7pPr>
            <a:lvl8pPr>
              <a:defRPr sz="5000"/>
            </a:lvl8pPr>
            <a:lvl9pPr>
              <a:defRPr sz="5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D559CF6-99CA-479D-B89B-984CE2D599F0}" type="datetimeFigureOut">
              <a:rPr lang="en-US" smtClean="0"/>
              <a:t>3/8/2019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5FD267-359B-4337-BCE9-04AC5FC4287B}" type="slidenum">
              <a:rPr lang="en-US" smtClean="0"/>
              <a:t>‹#›</a:t>
            </a:fld>
            <a:endParaRPr lang="en-US"/>
          </a:p>
        </p:txBody>
      </p:sp>
    </p:spTree>
    <p:extLst>
      <p:ext uri="{BB962C8B-B14F-4D97-AF65-F5344CB8AC3E}">
        <p14:creationId xmlns:p14="http://schemas.microsoft.com/office/powerpoint/2010/main" val="993482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D559CF6-99CA-479D-B89B-984CE2D599F0}" type="datetimeFigureOut">
              <a:rPr lang="en-US" smtClean="0"/>
              <a:t>3/8/2019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5FD267-359B-4337-BCE9-04AC5FC4287B}" type="slidenum">
              <a:rPr lang="en-US" smtClean="0"/>
              <a:t>‹#›</a:t>
            </a:fld>
            <a:endParaRPr lang="en-US"/>
          </a:p>
        </p:txBody>
      </p:sp>
    </p:spTree>
    <p:extLst>
      <p:ext uri="{BB962C8B-B14F-4D97-AF65-F5344CB8AC3E}">
        <p14:creationId xmlns:p14="http://schemas.microsoft.com/office/powerpoint/2010/main" val="3702195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559CF6-99CA-479D-B89B-984CE2D599F0}" type="datetimeFigureOut">
              <a:rPr lang="en-US" smtClean="0"/>
              <a:t>3/8/2019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5FD267-359B-4337-BCE9-04AC5FC4287B}" type="slidenum">
              <a:rPr lang="en-US" smtClean="0"/>
              <a:t>‹#›</a:t>
            </a:fld>
            <a:endParaRPr lang="en-US"/>
          </a:p>
        </p:txBody>
      </p:sp>
    </p:spTree>
    <p:extLst>
      <p:ext uri="{BB962C8B-B14F-4D97-AF65-F5344CB8AC3E}">
        <p14:creationId xmlns:p14="http://schemas.microsoft.com/office/powerpoint/2010/main" val="1787237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48842" y="1310645"/>
            <a:ext cx="14139071" cy="5577839"/>
          </a:xfrm>
        </p:spPr>
        <p:txBody>
          <a:bodyPr anchor="b"/>
          <a:lstStyle>
            <a:lvl1pPr algn="l">
              <a:defRPr sz="6200" b="1"/>
            </a:lvl1pPr>
          </a:lstStyle>
          <a:p>
            <a:r>
              <a:rPr lang="en-US"/>
              <a:t>Click to edit Master title style</a:t>
            </a:r>
          </a:p>
        </p:txBody>
      </p:sp>
      <p:sp>
        <p:nvSpPr>
          <p:cNvPr id="3" name="Content Placeholder 2"/>
          <p:cNvSpPr>
            <a:spLocks noGrp="1"/>
          </p:cNvSpPr>
          <p:nvPr>
            <p:ph idx="1"/>
          </p:nvPr>
        </p:nvSpPr>
        <p:spPr>
          <a:xfrm>
            <a:off x="16802735" y="1310642"/>
            <a:ext cx="24025225" cy="28094944"/>
          </a:xfrm>
        </p:spPr>
        <p:txBody>
          <a:bodyPr/>
          <a:lstStyle>
            <a:lvl1pPr>
              <a:defRPr sz="9900"/>
            </a:lvl1pPr>
            <a:lvl2pPr>
              <a:defRPr sz="8700"/>
            </a:lvl2pPr>
            <a:lvl3pPr>
              <a:defRPr sz="7400"/>
            </a:lvl3pPr>
            <a:lvl4pPr>
              <a:defRPr sz="6200"/>
            </a:lvl4pPr>
            <a:lvl5pPr>
              <a:defRPr sz="6200"/>
            </a:lvl5pPr>
            <a:lvl6pPr>
              <a:defRPr sz="6200"/>
            </a:lvl6pPr>
            <a:lvl7pPr>
              <a:defRPr sz="6200"/>
            </a:lvl7pPr>
            <a:lvl8pPr>
              <a:defRPr sz="6200"/>
            </a:lvl8pPr>
            <a:lvl9pPr>
              <a:defRPr sz="6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48842" y="6888481"/>
            <a:ext cx="14139071" cy="22517105"/>
          </a:xfrm>
        </p:spPr>
        <p:txBody>
          <a:bodyPr/>
          <a:lstStyle>
            <a:lvl1pPr marL="0" indent="0">
              <a:buNone/>
              <a:defRPr sz="4300"/>
            </a:lvl1pPr>
            <a:lvl2pPr marL="1415491" indent="0">
              <a:buNone/>
              <a:defRPr sz="3700"/>
            </a:lvl2pPr>
            <a:lvl3pPr marL="2830982" indent="0">
              <a:buNone/>
              <a:defRPr sz="3100"/>
            </a:lvl3pPr>
            <a:lvl4pPr marL="4246474" indent="0">
              <a:buNone/>
              <a:defRPr sz="2800"/>
            </a:lvl4pPr>
            <a:lvl5pPr marL="5661965" indent="0">
              <a:buNone/>
              <a:defRPr sz="2800"/>
            </a:lvl5pPr>
            <a:lvl6pPr marL="7077456" indent="0">
              <a:buNone/>
              <a:defRPr sz="2800"/>
            </a:lvl6pPr>
            <a:lvl7pPr marL="8492947" indent="0">
              <a:buNone/>
              <a:defRPr sz="2800"/>
            </a:lvl7pPr>
            <a:lvl8pPr marL="9908438" indent="0">
              <a:buNone/>
              <a:defRPr sz="2800"/>
            </a:lvl8pPr>
            <a:lvl9pPr marL="11323930" indent="0">
              <a:buNone/>
              <a:defRPr sz="2800"/>
            </a:lvl9pPr>
          </a:lstStyle>
          <a:p>
            <a:pPr lvl="0"/>
            <a:r>
              <a:rPr lang="en-US"/>
              <a:t>Click to edit Master text styles</a:t>
            </a:r>
          </a:p>
        </p:txBody>
      </p:sp>
      <p:sp>
        <p:nvSpPr>
          <p:cNvPr id="5" name="Date Placeholder 4"/>
          <p:cNvSpPr>
            <a:spLocks noGrp="1"/>
          </p:cNvSpPr>
          <p:nvPr>
            <p:ph type="dt" sz="half" idx="10"/>
          </p:nvPr>
        </p:nvSpPr>
        <p:spPr/>
        <p:txBody>
          <a:bodyPr/>
          <a:lstStyle/>
          <a:p>
            <a:fld id="{5D559CF6-99CA-479D-B89B-984CE2D599F0}" type="datetimeFigureOut">
              <a:rPr lang="en-US" smtClean="0"/>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5FD267-359B-4337-BCE9-04AC5FC4287B}" type="slidenum">
              <a:rPr lang="en-US" smtClean="0"/>
              <a:t>‹#›</a:t>
            </a:fld>
            <a:endParaRPr lang="en-US"/>
          </a:p>
        </p:txBody>
      </p:sp>
    </p:spTree>
    <p:extLst>
      <p:ext uri="{BB962C8B-B14F-4D97-AF65-F5344CB8AC3E}">
        <p14:creationId xmlns:p14="http://schemas.microsoft.com/office/powerpoint/2010/main" val="531157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23754" y="23042880"/>
            <a:ext cx="25786080" cy="2720342"/>
          </a:xfrm>
        </p:spPr>
        <p:txBody>
          <a:bodyPr anchor="b"/>
          <a:lstStyle>
            <a:lvl1pPr algn="l">
              <a:defRPr sz="6200" b="1"/>
            </a:lvl1pPr>
          </a:lstStyle>
          <a:p>
            <a:r>
              <a:rPr lang="en-US"/>
              <a:t>Click to edit Master title style</a:t>
            </a:r>
          </a:p>
        </p:txBody>
      </p:sp>
      <p:sp>
        <p:nvSpPr>
          <p:cNvPr id="3" name="Picture Placeholder 2"/>
          <p:cNvSpPr>
            <a:spLocks noGrp="1"/>
          </p:cNvSpPr>
          <p:nvPr>
            <p:ph type="pic" idx="1"/>
          </p:nvPr>
        </p:nvSpPr>
        <p:spPr>
          <a:xfrm>
            <a:off x="8423754" y="2941321"/>
            <a:ext cx="25786080" cy="19751040"/>
          </a:xfrm>
        </p:spPr>
        <p:txBody>
          <a:bodyPr/>
          <a:lstStyle>
            <a:lvl1pPr marL="0" indent="0">
              <a:buNone/>
              <a:defRPr sz="9900"/>
            </a:lvl1pPr>
            <a:lvl2pPr marL="1415491" indent="0">
              <a:buNone/>
              <a:defRPr sz="8700"/>
            </a:lvl2pPr>
            <a:lvl3pPr marL="2830982" indent="0">
              <a:buNone/>
              <a:defRPr sz="7400"/>
            </a:lvl3pPr>
            <a:lvl4pPr marL="4246474" indent="0">
              <a:buNone/>
              <a:defRPr sz="6200"/>
            </a:lvl4pPr>
            <a:lvl5pPr marL="5661965" indent="0">
              <a:buNone/>
              <a:defRPr sz="6200"/>
            </a:lvl5pPr>
            <a:lvl6pPr marL="7077456" indent="0">
              <a:buNone/>
              <a:defRPr sz="6200"/>
            </a:lvl6pPr>
            <a:lvl7pPr marL="8492947" indent="0">
              <a:buNone/>
              <a:defRPr sz="6200"/>
            </a:lvl7pPr>
            <a:lvl8pPr marL="9908438" indent="0">
              <a:buNone/>
              <a:defRPr sz="6200"/>
            </a:lvl8pPr>
            <a:lvl9pPr marL="11323930" indent="0">
              <a:buNone/>
              <a:defRPr sz="6200"/>
            </a:lvl9pPr>
          </a:lstStyle>
          <a:p>
            <a:endParaRPr lang="en-US"/>
          </a:p>
        </p:txBody>
      </p:sp>
      <p:sp>
        <p:nvSpPr>
          <p:cNvPr id="4" name="Text Placeholder 3"/>
          <p:cNvSpPr>
            <a:spLocks noGrp="1"/>
          </p:cNvSpPr>
          <p:nvPr>
            <p:ph type="body" sz="half" idx="2"/>
          </p:nvPr>
        </p:nvSpPr>
        <p:spPr>
          <a:xfrm>
            <a:off x="8423754" y="25763222"/>
            <a:ext cx="25786080" cy="3863338"/>
          </a:xfrm>
        </p:spPr>
        <p:txBody>
          <a:bodyPr/>
          <a:lstStyle>
            <a:lvl1pPr marL="0" indent="0">
              <a:buNone/>
              <a:defRPr sz="4300"/>
            </a:lvl1pPr>
            <a:lvl2pPr marL="1415491" indent="0">
              <a:buNone/>
              <a:defRPr sz="3700"/>
            </a:lvl2pPr>
            <a:lvl3pPr marL="2830982" indent="0">
              <a:buNone/>
              <a:defRPr sz="3100"/>
            </a:lvl3pPr>
            <a:lvl4pPr marL="4246474" indent="0">
              <a:buNone/>
              <a:defRPr sz="2800"/>
            </a:lvl4pPr>
            <a:lvl5pPr marL="5661965" indent="0">
              <a:buNone/>
              <a:defRPr sz="2800"/>
            </a:lvl5pPr>
            <a:lvl6pPr marL="7077456" indent="0">
              <a:buNone/>
              <a:defRPr sz="2800"/>
            </a:lvl6pPr>
            <a:lvl7pPr marL="8492947" indent="0">
              <a:buNone/>
              <a:defRPr sz="2800"/>
            </a:lvl7pPr>
            <a:lvl8pPr marL="9908438" indent="0">
              <a:buNone/>
              <a:defRPr sz="2800"/>
            </a:lvl8pPr>
            <a:lvl9pPr marL="11323930" indent="0">
              <a:buNone/>
              <a:defRPr sz="2800"/>
            </a:lvl9pPr>
          </a:lstStyle>
          <a:p>
            <a:pPr lvl="0"/>
            <a:r>
              <a:rPr lang="en-US"/>
              <a:t>Click to edit Master text styles</a:t>
            </a:r>
          </a:p>
        </p:txBody>
      </p:sp>
      <p:sp>
        <p:nvSpPr>
          <p:cNvPr id="5" name="Date Placeholder 4"/>
          <p:cNvSpPr>
            <a:spLocks noGrp="1"/>
          </p:cNvSpPr>
          <p:nvPr>
            <p:ph type="dt" sz="half" idx="10"/>
          </p:nvPr>
        </p:nvSpPr>
        <p:spPr/>
        <p:txBody>
          <a:bodyPr/>
          <a:lstStyle/>
          <a:p>
            <a:fld id="{5D559CF6-99CA-479D-B89B-984CE2D599F0}" type="datetimeFigureOut">
              <a:rPr lang="en-US" smtClean="0"/>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5FD267-359B-4337-BCE9-04AC5FC4287B}" type="slidenum">
              <a:rPr lang="en-US" smtClean="0"/>
              <a:t>‹#›</a:t>
            </a:fld>
            <a:endParaRPr lang="en-US"/>
          </a:p>
        </p:txBody>
      </p:sp>
    </p:spTree>
    <p:extLst>
      <p:ext uri="{BB962C8B-B14F-4D97-AF65-F5344CB8AC3E}">
        <p14:creationId xmlns:p14="http://schemas.microsoft.com/office/powerpoint/2010/main" val="3864565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48840" y="1318265"/>
            <a:ext cx="38679120" cy="5486402"/>
          </a:xfrm>
          <a:prstGeom prst="rect">
            <a:avLst/>
          </a:prstGeom>
        </p:spPr>
        <p:txBody>
          <a:bodyPr vert="horz" lIns="283098" tIns="141549" rIns="283098" bIns="141549" rtlCol="0" anchor="ctr">
            <a:normAutofit/>
          </a:bodyPr>
          <a:lstStyle/>
          <a:p>
            <a:r>
              <a:rPr lang="en-US"/>
              <a:t>Click to edit Master title style</a:t>
            </a:r>
          </a:p>
        </p:txBody>
      </p:sp>
      <p:sp>
        <p:nvSpPr>
          <p:cNvPr id="3" name="Text Placeholder 2"/>
          <p:cNvSpPr>
            <a:spLocks noGrp="1"/>
          </p:cNvSpPr>
          <p:nvPr>
            <p:ph type="body" idx="1"/>
          </p:nvPr>
        </p:nvSpPr>
        <p:spPr>
          <a:xfrm>
            <a:off x="2148840" y="7680963"/>
            <a:ext cx="38679120" cy="21724622"/>
          </a:xfrm>
          <a:prstGeom prst="rect">
            <a:avLst/>
          </a:prstGeom>
        </p:spPr>
        <p:txBody>
          <a:bodyPr vert="horz" lIns="283098" tIns="141549" rIns="283098" bIns="1415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48840" y="30510484"/>
            <a:ext cx="10027920" cy="1752601"/>
          </a:xfrm>
          <a:prstGeom prst="rect">
            <a:avLst/>
          </a:prstGeom>
        </p:spPr>
        <p:txBody>
          <a:bodyPr vert="horz" lIns="283098" tIns="141549" rIns="283098" bIns="141549" rtlCol="0" anchor="ctr"/>
          <a:lstStyle>
            <a:lvl1pPr algn="l">
              <a:defRPr sz="3700">
                <a:solidFill>
                  <a:schemeClr val="tx1">
                    <a:tint val="75000"/>
                  </a:schemeClr>
                </a:solidFill>
              </a:defRPr>
            </a:lvl1pPr>
          </a:lstStyle>
          <a:p>
            <a:fld id="{5D559CF6-99CA-479D-B89B-984CE2D599F0}" type="datetimeFigureOut">
              <a:rPr lang="en-US" smtClean="0"/>
              <a:t>3/8/2019</a:t>
            </a:fld>
            <a:endParaRPr lang="en-US"/>
          </a:p>
        </p:txBody>
      </p:sp>
      <p:sp>
        <p:nvSpPr>
          <p:cNvPr id="5" name="Footer Placeholder 4"/>
          <p:cNvSpPr>
            <a:spLocks noGrp="1"/>
          </p:cNvSpPr>
          <p:nvPr>
            <p:ph type="ftr" sz="quarter" idx="3"/>
          </p:nvPr>
        </p:nvSpPr>
        <p:spPr>
          <a:xfrm>
            <a:off x="14683740" y="30510484"/>
            <a:ext cx="13609320" cy="1752601"/>
          </a:xfrm>
          <a:prstGeom prst="rect">
            <a:avLst/>
          </a:prstGeom>
        </p:spPr>
        <p:txBody>
          <a:bodyPr vert="horz" lIns="283098" tIns="141549" rIns="283098" bIns="141549" rtlCol="0" anchor="ctr"/>
          <a:lstStyle>
            <a:lvl1pPr algn="ctr">
              <a:defRPr sz="37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800040" y="30510484"/>
            <a:ext cx="10027920" cy="1752601"/>
          </a:xfrm>
          <a:prstGeom prst="rect">
            <a:avLst/>
          </a:prstGeom>
        </p:spPr>
        <p:txBody>
          <a:bodyPr vert="horz" lIns="283098" tIns="141549" rIns="283098" bIns="141549" rtlCol="0" anchor="ctr"/>
          <a:lstStyle>
            <a:lvl1pPr algn="r">
              <a:defRPr sz="3700">
                <a:solidFill>
                  <a:schemeClr val="tx1">
                    <a:tint val="75000"/>
                  </a:schemeClr>
                </a:solidFill>
              </a:defRPr>
            </a:lvl1pPr>
          </a:lstStyle>
          <a:p>
            <a:fld id="{175FD267-359B-4337-BCE9-04AC5FC4287B}" type="slidenum">
              <a:rPr lang="en-US" smtClean="0"/>
              <a:t>‹#›</a:t>
            </a:fld>
            <a:endParaRPr lang="en-US"/>
          </a:p>
        </p:txBody>
      </p:sp>
    </p:spTree>
    <p:extLst>
      <p:ext uri="{BB962C8B-B14F-4D97-AF65-F5344CB8AC3E}">
        <p14:creationId xmlns:p14="http://schemas.microsoft.com/office/powerpoint/2010/main" val="8475163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830982" rtl="0" eaLnBrk="1" latinLnBrk="0" hangingPunct="1">
        <a:spcBef>
          <a:spcPct val="0"/>
        </a:spcBef>
        <a:buNone/>
        <a:defRPr sz="13600" kern="1200">
          <a:solidFill>
            <a:schemeClr val="tx1"/>
          </a:solidFill>
          <a:latin typeface="+mj-lt"/>
          <a:ea typeface="+mj-ea"/>
          <a:cs typeface="+mj-cs"/>
        </a:defRPr>
      </a:lvl1pPr>
    </p:titleStyle>
    <p:bodyStyle>
      <a:lvl1pPr marL="1061618" indent="-1061618" algn="l" defTabSz="2830982" rtl="0" eaLnBrk="1" latinLnBrk="0" hangingPunct="1">
        <a:spcBef>
          <a:spcPct val="20000"/>
        </a:spcBef>
        <a:buFont typeface="Arial" panose="020B0604020202020204" pitchFamily="34" charset="0"/>
        <a:buChar char="•"/>
        <a:defRPr sz="9900" kern="1200">
          <a:solidFill>
            <a:schemeClr val="tx1"/>
          </a:solidFill>
          <a:latin typeface="+mn-lt"/>
          <a:ea typeface="+mn-ea"/>
          <a:cs typeface="+mn-cs"/>
        </a:defRPr>
      </a:lvl1pPr>
      <a:lvl2pPr marL="2300173" indent="-884682" algn="l" defTabSz="2830982" rtl="0" eaLnBrk="1" latinLnBrk="0" hangingPunct="1">
        <a:spcBef>
          <a:spcPct val="20000"/>
        </a:spcBef>
        <a:buFont typeface="Arial" panose="020B0604020202020204" pitchFamily="34" charset="0"/>
        <a:buChar char="–"/>
        <a:defRPr sz="8700" kern="1200">
          <a:solidFill>
            <a:schemeClr val="tx1"/>
          </a:solidFill>
          <a:latin typeface="+mn-lt"/>
          <a:ea typeface="+mn-ea"/>
          <a:cs typeface="+mn-cs"/>
        </a:defRPr>
      </a:lvl2pPr>
      <a:lvl3pPr marL="3538728" indent="-707746" algn="l" defTabSz="2830982" rtl="0" eaLnBrk="1" latinLnBrk="0" hangingPunct="1">
        <a:spcBef>
          <a:spcPct val="20000"/>
        </a:spcBef>
        <a:buFont typeface="Arial" panose="020B0604020202020204" pitchFamily="34" charset="0"/>
        <a:buChar char="•"/>
        <a:defRPr sz="7400" kern="1200">
          <a:solidFill>
            <a:schemeClr val="tx1"/>
          </a:solidFill>
          <a:latin typeface="+mn-lt"/>
          <a:ea typeface="+mn-ea"/>
          <a:cs typeface="+mn-cs"/>
        </a:defRPr>
      </a:lvl3pPr>
      <a:lvl4pPr marL="4954219" indent="-707746" algn="l" defTabSz="2830982" rtl="0" eaLnBrk="1" latinLnBrk="0" hangingPunct="1">
        <a:spcBef>
          <a:spcPct val="20000"/>
        </a:spcBef>
        <a:buFont typeface="Arial" panose="020B0604020202020204" pitchFamily="34" charset="0"/>
        <a:buChar char="–"/>
        <a:defRPr sz="6200" kern="1200">
          <a:solidFill>
            <a:schemeClr val="tx1"/>
          </a:solidFill>
          <a:latin typeface="+mn-lt"/>
          <a:ea typeface="+mn-ea"/>
          <a:cs typeface="+mn-cs"/>
        </a:defRPr>
      </a:lvl4pPr>
      <a:lvl5pPr marL="6369710" indent="-707746" algn="l" defTabSz="2830982" rtl="0" eaLnBrk="1" latinLnBrk="0" hangingPunct="1">
        <a:spcBef>
          <a:spcPct val="20000"/>
        </a:spcBef>
        <a:buFont typeface="Arial" panose="020B0604020202020204" pitchFamily="34" charset="0"/>
        <a:buChar char="»"/>
        <a:defRPr sz="6200" kern="1200">
          <a:solidFill>
            <a:schemeClr val="tx1"/>
          </a:solidFill>
          <a:latin typeface="+mn-lt"/>
          <a:ea typeface="+mn-ea"/>
          <a:cs typeface="+mn-cs"/>
        </a:defRPr>
      </a:lvl5pPr>
      <a:lvl6pPr marL="7785202" indent="-707746" algn="l" defTabSz="2830982" rtl="0" eaLnBrk="1" latinLnBrk="0" hangingPunct="1">
        <a:spcBef>
          <a:spcPct val="20000"/>
        </a:spcBef>
        <a:buFont typeface="Arial" panose="020B0604020202020204" pitchFamily="34" charset="0"/>
        <a:buChar char="•"/>
        <a:defRPr sz="6200" kern="1200">
          <a:solidFill>
            <a:schemeClr val="tx1"/>
          </a:solidFill>
          <a:latin typeface="+mn-lt"/>
          <a:ea typeface="+mn-ea"/>
          <a:cs typeface="+mn-cs"/>
        </a:defRPr>
      </a:lvl6pPr>
      <a:lvl7pPr marL="9200693" indent="-707746" algn="l" defTabSz="2830982" rtl="0" eaLnBrk="1" latinLnBrk="0" hangingPunct="1">
        <a:spcBef>
          <a:spcPct val="20000"/>
        </a:spcBef>
        <a:buFont typeface="Arial" panose="020B0604020202020204" pitchFamily="34" charset="0"/>
        <a:buChar char="•"/>
        <a:defRPr sz="6200" kern="1200">
          <a:solidFill>
            <a:schemeClr val="tx1"/>
          </a:solidFill>
          <a:latin typeface="+mn-lt"/>
          <a:ea typeface="+mn-ea"/>
          <a:cs typeface="+mn-cs"/>
        </a:defRPr>
      </a:lvl7pPr>
      <a:lvl8pPr marL="10616184" indent="-707746" algn="l" defTabSz="2830982" rtl="0" eaLnBrk="1" latinLnBrk="0" hangingPunct="1">
        <a:spcBef>
          <a:spcPct val="20000"/>
        </a:spcBef>
        <a:buFont typeface="Arial" panose="020B0604020202020204" pitchFamily="34" charset="0"/>
        <a:buChar char="•"/>
        <a:defRPr sz="6200" kern="1200">
          <a:solidFill>
            <a:schemeClr val="tx1"/>
          </a:solidFill>
          <a:latin typeface="+mn-lt"/>
          <a:ea typeface="+mn-ea"/>
          <a:cs typeface="+mn-cs"/>
        </a:defRPr>
      </a:lvl8pPr>
      <a:lvl9pPr marL="12031675" indent="-707746" algn="l" defTabSz="2830982" rtl="0" eaLnBrk="1" latinLnBrk="0" hangingPunct="1">
        <a:spcBef>
          <a:spcPct val="20000"/>
        </a:spcBef>
        <a:buFont typeface="Arial" panose="020B0604020202020204" pitchFamily="34" charset="0"/>
        <a:buChar char="•"/>
        <a:defRPr sz="6200" kern="1200">
          <a:solidFill>
            <a:schemeClr val="tx1"/>
          </a:solidFill>
          <a:latin typeface="+mn-lt"/>
          <a:ea typeface="+mn-ea"/>
          <a:cs typeface="+mn-cs"/>
        </a:defRPr>
      </a:lvl9pPr>
    </p:bodyStyle>
    <p:otherStyle>
      <a:defPPr>
        <a:defRPr lang="en-US"/>
      </a:defPPr>
      <a:lvl1pPr marL="0" algn="l" defTabSz="2830982" rtl="0" eaLnBrk="1" latinLnBrk="0" hangingPunct="1">
        <a:defRPr sz="5600" kern="1200">
          <a:solidFill>
            <a:schemeClr val="tx1"/>
          </a:solidFill>
          <a:latin typeface="+mn-lt"/>
          <a:ea typeface="+mn-ea"/>
          <a:cs typeface="+mn-cs"/>
        </a:defRPr>
      </a:lvl1pPr>
      <a:lvl2pPr marL="1415491" algn="l" defTabSz="2830982" rtl="0" eaLnBrk="1" latinLnBrk="0" hangingPunct="1">
        <a:defRPr sz="5600" kern="1200">
          <a:solidFill>
            <a:schemeClr val="tx1"/>
          </a:solidFill>
          <a:latin typeface="+mn-lt"/>
          <a:ea typeface="+mn-ea"/>
          <a:cs typeface="+mn-cs"/>
        </a:defRPr>
      </a:lvl2pPr>
      <a:lvl3pPr marL="2830982" algn="l" defTabSz="2830982" rtl="0" eaLnBrk="1" latinLnBrk="0" hangingPunct="1">
        <a:defRPr sz="5600" kern="1200">
          <a:solidFill>
            <a:schemeClr val="tx1"/>
          </a:solidFill>
          <a:latin typeface="+mn-lt"/>
          <a:ea typeface="+mn-ea"/>
          <a:cs typeface="+mn-cs"/>
        </a:defRPr>
      </a:lvl3pPr>
      <a:lvl4pPr marL="4246474" algn="l" defTabSz="2830982" rtl="0" eaLnBrk="1" latinLnBrk="0" hangingPunct="1">
        <a:defRPr sz="5600" kern="1200">
          <a:solidFill>
            <a:schemeClr val="tx1"/>
          </a:solidFill>
          <a:latin typeface="+mn-lt"/>
          <a:ea typeface="+mn-ea"/>
          <a:cs typeface="+mn-cs"/>
        </a:defRPr>
      </a:lvl4pPr>
      <a:lvl5pPr marL="5661965" algn="l" defTabSz="2830982" rtl="0" eaLnBrk="1" latinLnBrk="0" hangingPunct="1">
        <a:defRPr sz="5600" kern="1200">
          <a:solidFill>
            <a:schemeClr val="tx1"/>
          </a:solidFill>
          <a:latin typeface="+mn-lt"/>
          <a:ea typeface="+mn-ea"/>
          <a:cs typeface="+mn-cs"/>
        </a:defRPr>
      </a:lvl5pPr>
      <a:lvl6pPr marL="7077456" algn="l" defTabSz="2830982" rtl="0" eaLnBrk="1" latinLnBrk="0" hangingPunct="1">
        <a:defRPr sz="5600" kern="1200">
          <a:solidFill>
            <a:schemeClr val="tx1"/>
          </a:solidFill>
          <a:latin typeface="+mn-lt"/>
          <a:ea typeface="+mn-ea"/>
          <a:cs typeface="+mn-cs"/>
        </a:defRPr>
      </a:lvl6pPr>
      <a:lvl7pPr marL="8492947" algn="l" defTabSz="2830982" rtl="0" eaLnBrk="1" latinLnBrk="0" hangingPunct="1">
        <a:defRPr sz="5600" kern="1200">
          <a:solidFill>
            <a:schemeClr val="tx1"/>
          </a:solidFill>
          <a:latin typeface="+mn-lt"/>
          <a:ea typeface="+mn-ea"/>
          <a:cs typeface="+mn-cs"/>
        </a:defRPr>
      </a:lvl7pPr>
      <a:lvl8pPr marL="9908438" algn="l" defTabSz="2830982" rtl="0" eaLnBrk="1" latinLnBrk="0" hangingPunct="1">
        <a:defRPr sz="5600" kern="1200">
          <a:solidFill>
            <a:schemeClr val="tx1"/>
          </a:solidFill>
          <a:latin typeface="+mn-lt"/>
          <a:ea typeface="+mn-ea"/>
          <a:cs typeface="+mn-cs"/>
        </a:defRPr>
      </a:lvl8pPr>
      <a:lvl9pPr marL="11323930" algn="l" defTabSz="2830982" rtl="0" eaLnBrk="1" latinLnBrk="0" hangingPunct="1">
        <a:defRPr sz="5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144108602"/>
              </p:ext>
            </p:extLst>
          </p:nvPr>
        </p:nvGraphicFramePr>
        <p:xfrm>
          <a:off x="-32084" y="4970591"/>
          <a:ext cx="43008883" cy="27643009"/>
        </p:xfrm>
        <a:graphic>
          <a:graphicData uri="http://schemas.openxmlformats.org/drawingml/2006/table">
            <a:tbl>
              <a:tblPr firstRow="1" bandRow="1">
                <a:tableStyleId>{073A0DAA-6AF3-43AB-8588-CEC1D06C72B9}</a:tableStyleId>
              </a:tblPr>
              <a:tblGrid>
                <a:gridCol w="14232407">
                  <a:extLst>
                    <a:ext uri="{9D8B030D-6E8A-4147-A177-3AD203B41FA5}">
                      <a16:colId xmlns:a16="http://schemas.microsoft.com/office/drawing/2014/main" val="20000"/>
                    </a:ext>
                  </a:extLst>
                </a:gridCol>
                <a:gridCol w="14388238">
                  <a:extLst>
                    <a:ext uri="{9D8B030D-6E8A-4147-A177-3AD203B41FA5}">
                      <a16:colId xmlns:a16="http://schemas.microsoft.com/office/drawing/2014/main" val="20001"/>
                    </a:ext>
                  </a:extLst>
                </a:gridCol>
                <a:gridCol w="14388238">
                  <a:extLst>
                    <a:ext uri="{9D8B030D-6E8A-4147-A177-3AD203B41FA5}">
                      <a16:colId xmlns:a16="http://schemas.microsoft.com/office/drawing/2014/main" val="20002"/>
                    </a:ext>
                  </a:extLst>
                </a:gridCol>
              </a:tblGrid>
              <a:tr h="27643009">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sp>
        <p:nvSpPr>
          <p:cNvPr id="6" name="TextBox 5"/>
          <p:cNvSpPr txBox="1"/>
          <p:nvPr/>
        </p:nvSpPr>
        <p:spPr>
          <a:xfrm>
            <a:off x="-52137" y="0"/>
            <a:ext cx="42976800" cy="4909036"/>
          </a:xfrm>
          <a:prstGeom prst="rect">
            <a:avLst/>
          </a:prstGeom>
          <a:solidFill>
            <a:schemeClr val="tx2">
              <a:lumMod val="75000"/>
            </a:schemeClr>
          </a:solidFill>
        </p:spPr>
        <p:txBody>
          <a:bodyPr wrap="square" rtlCol="0">
            <a:spAutoFit/>
          </a:bodyPr>
          <a:lstStyle/>
          <a:p>
            <a:pPr algn="ctr"/>
            <a:endParaRPr lang="en-US" sz="2800" b="1" dirty="0">
              <a:solidFill>
                <a:schemeClr val="bg1"/>
              </a:solidFill>
              <a:latin typeface="Arial" panose="020B0604020202020204" pitchFamily="34" charset="0"/>
              <a:cs typeface="Arial" panose="020B0604020202020204" pitchFamily="34" charset="0"/>
            </a:endParaRPr>
          </a:p>
          <a:p>
            <a:pPr algn="ctr"/>
            <a:r>
              <a:rPr lang="en-US" sz="11500" b="1" dirty="0">
                <a:solidFill>
                  <a:schemeClr val="bg1"/>
                </a:solidFill>
                <a:latin typeface="Arial" panose="020B0604020202020204" pitchFamily="34" charset="0"/>
                <a:cs typeface="Arial" panose="020B0604020202020204" pitchFamily="34" charset="0"/>
              </a:rPr>
              <a:t>From Inactive to Activated Voters</a:t>
            </a:r>
          </a:p>
          <a:p>
            <a:pPr algn="ctr"/>
            <a:endParaRPr lang="en-US" sz="3200" b="1" dirty="0">
              <a:solidFill>
                <a:schemeClr val="bg1"/>
              </a:solidFill>
            </a:endParaRPr>
          </a:p>
          <a:p>
            <a:pPr algn="ctr"/>
            <a:r>
              <a:rPr lang="en-US" sz="7200" b="1" dirty="0">
                <a:solidFill>
                  <a:schemeClr val="bg1"/>
                </a:solidFill>
                <a:latin typeface="Arial Narrow" panose="020B0606020202030204" pitchFamily="34" charset="0"/>
              </a:rPr>
              <a:t>KorRiee Green</a:t>
            </a:r>
          </a:p>
          <a:p>
            <a:pPr algn="ctr"/>
            <a:endParaRPr lang="en-US" sz="6600" b="1" dirty="0">
              <a:solidFill>
                <a:schemeClr val="bg1"/>
              </a:solidFill>
            </a:endParaRPr>
          </a:p>
        </p:txBody>
      </p:sp>
      <p:pic>
        <p:nvPicPr>
          <p:cNvPr id="1028" name="Picture 4"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547664"/>
            <a:ext cx="3875260" cy="3875261"/>
          </a:xfrm>
          <a:prstGeom prst="rect">
            <a:avLst/>
          </a:prstGeom>
          <a:noFill/>
          <a:extLst>
            <a:ext uri="{909E8E84-426E-40DD-AFC4-6F175D3DCCD1}">
              <a14:hiddenFill xmlns:a14="http://schemas.microsoft.com/office/drawing/2010/main">
                <a:solidFill>
                  <a:srgbClr val="FFFFFF"/>
                </a:solidFill>
              </a14:hiddenFill>
            </a:ext>
          </a:extLst>
        </p:spPr>
      </p:pic>
      <p:sp>
        <p:nvSpPr>
          <p:cNvPr id="15" name="Shape 159"/>
          <p:cNvSpPr txBox="1"/>
          <p:nvPr/>
        </p:nvSpPr>
        <p:spPr>
          <a:xfrm>
            <a:off x="28539146" y="19221274"/>
            <a:ext cx="14309558" cy="741595"/>
          </a:xfrm>
          <a:prstGeom prst="rect">
            <a:avLst/>
          </a:prstGeom>
          <a:solidFill>
            <a:srgbClr val="003466"/>
          </a:solidFill>
          <a:ln>
            <a:noFill/>
          </a:ln>
        </p:spPr>
        <p:txBody>
          <a:bodyPr lIns="91250" tIns="45600" rIns="91250" bIns="45600" anchor="t" anchorCtr="0">
            <a:noAutofit/>
          </a:bodyPr>
          <a:lstStyle/>
          <a:p>
            <a:pPr marL="0" marR="0" lvl="0" indent="0" algn="ctr" defTabSz="914400" eaLnBrk="1" fontAlgn="auto" latinLnBrk="0" hangingPunct="1">
              <a:lnSpc>
                <a:spcPct val="100000"/>
              </a:lnSpc>
              <a:spcBef>
                <a:spcPts val="0"/>
              </a:spcBef>
              <a:spcAft>
                <a:spcPts val="0"/>
              </a:spcAft>
              <a:buClr>
                <a:srgbClr val="F8F8F8"/>
              </a:buClr>
              <a:buSzPct val="25000"/>
              <a:buFont typeface="Arial Narrow"/>
              <a:buNone/>
              <a:tabLst/>
              <a:defRPr/>
            </a:pPr>
            <a:r>
              <a:rPr kumimoji="0" lang="en-US" sz="3600" b="1" i="0" u="none" strike="noStrike" kern="0" cap="none" spc="0" normalizeH="0" baseline="0" noProof="0" dirty="0">
                <a:ln>
                  <a:noFill/>
                </a:ln>
                <a:solidFill>
                  <a:srgbClr val="F8F8F8"/>
                </a:solidFill>
                <a:effectLst/>
                <a:uLnTx/>
                <a:uFillTx/>
                <a:latin typeface="Arial Narrow"/>
                <a:ea typeface="Arial Narrow"/>
                <a:cs typeface="Arial Narrow"/>
                <a:sym typeface="Arial Narrow"/>
              </a:rPr>
              <a:t>Continued / Future Research</a:t>
            </a:r>
          </a:p>
        </p:txBody>
      </p:sp>
      <p:sp>
        <p:nvSpPr>
          <p:cNvPr id="16" name="Shape 158"/>
          <p:cNvSpPr txBox="1"/>
          <p:nvPr/>
        </p:nvSpPr>
        <p:spPr>
          <a:xfrm>
            <a:off x="28623125" y="5332490"/>
            <a:ext cx="14301537" cy="707251"/>
          </a:xfrm>
          <a:prstGeom prst="rect">
            <a:avLst/>
          </a:prstGeom>
          <a:solidFill>
            <a:srgbClr val="003466"/>
          </a:solidFill>
          <a:ln>
            <a:noFill/>
          </a:ln>
        </p:spPr>
        <p:txBody>
          <a:bodyPr lIns="91250" tIns="45600" rIns="91250" bIns="45600" anchor="t" anchorCtr="0">
            <a:noAutofit/>
          </a:bodyPr>
          <a:lstStyle/>
          <a:p>
            <a:pPr marL="0" marR="0" lvl="0" indent="0" algn="ctr" defTabSz="914400" eaLnBrk="1" fontAlgn="auto" latinLnBrk="0" hangingPunct="1">
              <a:lnSpc>
                <a:spcPct val="100000"/>
              </a:lnSpc>
              <a:spcBef>
                <a:spcPts val="0"/>
              </a:spcBef>
              <a:spcAft>
                <a:spcPts val="0"/>
              </a:spcAft>
              <a:buClr>
                <a:srgbClr val="F8F8F8"/>
              </a:buClr>
              <a:buSzPct val="25000"/>
              <a:buFont typeface="Arial Narrow"/>
              <a:buNone/>
              <a:tabLst/>
              <a:defRPr/>
            </a:pPr>
            <a:r>
              <a:rPr kumimoji="0" lang="en-US" sz="3600" b="1" i="0" u="none" strike="noStrike" kern="0" cap="none" spc="0" normalizeH="0" baseline="0" noProof="0" dirty="0">
                <a:ln>
                  <a:noFill/>
                </a:ln>
                <a:solidFill>
                  <a:srgbClr val="F8F8F8"/>
                </a:solidFill>
                <a:effectLst/>
                <a:uLnTx/>
                <a:uFillTx/>
                <a:latin typeface="Arial Narrow"/>
                <a:ea typeface="Arial Narrow"/>
                <a:cs typeface="Arial Narrow"/>
                <a:sym typeface="Arial Narrow"/>
              </a:rPr>
              <a:t>Survey Results </a:t>
            </a:r>
          </a:p>
        </p:txBody>
      </p:sp>
      <p:sp>
        <p:nvSpPr>
          <p:cNvPr id="17" name="Shape 158"/>
          <p:cNvSpPr txBox="1"/>
          <p:nvPr/>
        </p:nvSpPr>
        <p:spPr>
          <a:xfrm>
            <a:off x="14223217" y="22107790"/>
            <a:ext cx="14482712" cy="641351"/>
          </a:xfrm>
          <a:prstGeom prst="rect">
            <a:avLst/>
          </a:prstGeom>
          <a:solidFill>
            <a:srgbClr val="003466"/>
          </a:solidFill>
          <a:ln>
            <a:noFill/>
          </a:ln>
        </p:spPr>
        <p:txBody>
          <a:bodyPr lIns="91250" tIns="45600" rIns="91250" bIns="45600" anchor="t" anchorCtr="0">
            <a:noAutofit/>
          </a:bodyPr>
          <a:lstStyle/>
          <a:p>
            <a:pPr marL="0" marR="0" lvl="0" indent="0" algn="ctr" defTabSz="914400" eaLnBrk="1" fontAlgn="auto" latinLnBrk="0" hangingPunct="1">
              <a:lnSpc>
                <a:spcPct val="100000"/>
              </a:lnSpc>
              <a:spcBef>
                <a:spcPts val="0"/>
              </a:spcBef>
              <a:spcAft>
                <a:spcPts val="0"/>
              </a:spcAft>
              <a:buClr>
                <a:srgbClr val="F8F8F8"/>
              </a:buClr>
              <a:buSzPct val="25000"/>
              <a:buFont typeface="Arial Narrow"/>
              <a:buNone/>
              <a:tabLst/>
              <a:defRPr/>
            </a:pPr>
            <a:r>
              <a:rPr kumimoji="0" lang="en-US" sz="3600" b="1" i="0" u="none" strike="noStrike" kern="0" cap="none" spc="0" normalizeH="0" baseline="0" noProof="0" dirty="0">
                <a:ln>
                  <a:noFill/>
                </a:ln>
                <a:solidFill>
                  <a:srgbClr val="F8F8F8"/>
                </a:solidFill>
                <a:effectLst/>
                <a:uLnTx/>
                <a:uFillTx/>
                <a:latin typeface="Arial Narrow"/>
                <a:ea typeface="Arial Narrow"/>
                <a:cs typeface="Arial Narrow"/>
                <a:sym typeface="Arial Narrow"/>
              </a:rPr>
              <a:t>Demographics</a:t>
            </a:r>
          </a:p>
        </p:txBody>
      </p:sp>
      <p:sp>
        <p:nvSpPr>
          <p:cNvPr id="19" name="Shape 178"/>
          <p:cNvSpPr txBox="1"/>
          <p:nvPr/>
        </p:nvSpPr>
        <p:spPr>
          <a:xfrm>
            <a:off x="-52137" y="25860270"/>
            <a:ext cx="14192552" cy="646331"/>
          </a:xfrm>
          <a:prstGeom prst="rect">
            <a:avLst/>
          </a:prstGeom>
          <a:solidFill>
            <a:schemeClr val="tx2">
              <a:lumMod val="75000"/>
            </a:schemeClr>
          </a:solidFill>
          <a:ln>
            <a:noFill/>
          </a:ln>
        </p:spPr>
        <p:txBody>
          <a:bodyPr lIns="91425" tIns="45700" rIns="91425" bIns="45700" anchor="t" anchorCtr="0">
            <a:noAutofit/>
          </a:bodyPr>
          <a:lstStyle/>
          <a:p>
            <a:pPr lvl="0" algn="ctr">
              <a:buClr>
                <a:srgbClr val="EDF0F3"/>
              </a:buClr>
              <a:buSzPct val="25000"/>
            </a:pPr>
            <a:r>
              <a:rPr lang="en-US" sz="3600" dirty="0">
                <a:solidFill>
                  <a:schemeClr val="bg1">
                    <a:lumMod val="20000"/>
                    <a:lumOff val="80000"/>
                  </a:schemeClr>
                </a:solidFill>
              </a:rPr>
              <a:t>Objectives</a:t>
            </a:r>
            <a:endParaRPr lang="en-US" sz="3600" b="1" i="0" u="none" strike="noStrike" cap="none" dirty="0">
              <a:solidFill>
                <a:schemeClr val="bg1">
                  <a:lumMod val="20000"/>
                  <a:lumOff val="80000"/>
                </a:schemeClr>
              </a:solidFill>
              <a:sym typeface="Arial"/>
            </a:endParaRPr>
          </a:p>
        </p:txBody>
      </p:sp>
      <p:sp>
        <p:nvSpPr>
          <p:cNvPr id="22" name="Shape 156"/>
          <p:cNvSpPr txBox="1"/>
          <p:nvPr/>
        </p:nvSpPr>
        <p:spPr>
          <a:xfrm>
            <a:off x="14063660" y="5281014"/>
            <a:ext cx="14559465" cy="736897"/>
          </a:xfrm>
          <a:prstGeom prst="rect">
            <a:avLst/>
          </a:prstGeom>
          <a:solidFill>
            <a:srgbClr val="003466"/>
          </a:solidFill>
          <a:ln>
            <a:noFill/>
          </a:ln>
        </p:spPr>
        <p:txBody>
          <a:bodyPr lIns="91250" tIns="45600" rIns="91250" bIns="45600" anchor="t" anchorCtr="0">
            <a:noAutofit/>
          </a:bodyPr>
          <a:lstStyle/>
          <a:p>
            <a:pPr marL="0" marR="0" lvl="0" indent="0" algn="ctr" defTabSz="914400" eaLnBrk="1" fontAlgn="auto" latinLnBrk="0" hangingPunct="1">
              <a:lnSpc>
                <a:spcPct val="100000"/>
              </a:lnSpc>
              <a:spcBef>
                <a:spcPts val="0"/>
              </a:spcBef>
              <a:spcAft>
                <a:spcPts val="0"/>
              </a:spcAft>
              <a:buClr>
                <a:srgbClr val="F8F8F8"/>
              </a:buClr>
              <a:buSzPct val="25000"/>
              <a:buFont typeface="Arial Narrow"/>
              <a:buNone/>
              <a:tabLst/>
              <a:defRPr/>
            </a:pPr>
            <a:r>
              <a:rPr lang="en-US" sz="3600" b="1" kern="0" dirty="0">
                <a:solidFill>
                  <a:srgbClr val="F8F8F8"/>
                </a:solidFill>
                <a:latin typeface="Arial Narrow"/>
                <a:ea typeface="Arial Narrow"/>
                <a:cs typeface="Arial Narrow"/>
                <a:sym typeface="Arial Narrow"/>
              </a:rPr>
              <a:t>Aware &amp; Unaware Groups</a:t>
            </a:r>
            <a:endParaRPr kumimoji="0" lang="en-US" sz="3600" b="1" i="0" u="none" strike="noStrike" kern="0" cap="none" spc="0" normalizeH="0" baseline="0" noProof="0" dirty="0">
              <a:ln>
                <a:noFill/>
              </a:ln>
              <a:solidFill>
                <a:srgbClr val="F8F8F8"/>
              </a:solidFill>
              <a:effectLst/>
              <a:uLnTx/>
              <a:uFillTx/>
              <a:latin typeface="Arial Narrow"/>
              <a:ea typeface="Arial Narrow"/>
              <a:cs typeface="Arial Narrow"/>
              <a:sym typeface="Arial Narrow"/>
            </a:endParaRPr>
          </a:p>
        </p:txBody>
      </p:sp>
      <p:sp>
        <p:nvSpPr>
          <p:cNvPr id="23" name="Shape 155"/>
          <p:cNvSpPr txBox="1"/>
          <p:nvPr/>
        </p:nvSpPr>
        <p:spPr>
          <a:xfrm>
            <a:off x="46368" y="11492593"/>
            <a:ext cx="14049949" cy="728961"/>
          </a:xfrm>
          <a:prstGeom prst="rect">
            <a:avLst/>
          </a:prstGeom>
          <a:solidFill>
            <a:srgbClr val="003466"/>
          </a:solidFill>
          <a:ln>
            <a:noFill/>
          </a:ln>
        </p:spPr>
        <p:txBody>
          <a:bodyPr lIns="91250" tIns="45600" rIns="91250" bIns="45600" anchor="t" anchorCtr="0">
            <a:noAutofit/>
          </a:bodyPr>
          <a:lstStyle/>
          <a:p>
            <a:pPr marL="0" marR="0" lvl="0" indent="0" algn="ctr" defTabSz="914400" eaLnBrk="1" fontAlgn="auto" latinLnBrk="0" hangingPunct="1">
              <a:lnSpc>
                <a:spcPct val="100000"/>
              </a:lnSpc>
              <a:spcBef>
                <a:spcPts val="0"/>
              </a:spcBef>
              <a:spcAft>
                <a:spcPts val="0"/>
              </a:spcAft>
              <a:buClr>
                <a:srgbClr val="F8F8F8"/>
              </a:buClr>
              <a:buSzPct val="25000"/>
              <a:buFont typeface="Arial Narrow"/>
              <a:buNone/>
              <a:tabLst/>
              <a:defRPr/>
            </a:pPr>
            <a:r>
              <a:rPr kumimoji="0" lang="en-US" sz="3600" b="1" i="0" u="none" strike="noStrike" kern="0" cap="none" spc="0" normalizeH="0" baseline="0" noProof="0" dirty="0">
                <a:ln>
                  <a:noFill/>
                </a:ln>
                <a:solidFill>
                  <a:srgbClr val="F8F8F8"/>
                </a:solidFill>
                <a:effectLst/>
                <a:uLnTx/>
                <a:uFillTx/>
                <a:latin typeface="Arial Narrow"/>
                <a:ea typeface="Arial Narrow"/>
                <a:cs typeface="Arial Narrow"/>
                <a:sym typeface="Arial Narrow"/>
              </a:rPr>
              <a:t>Identifying </a:t>
            </a:r>
            <a:r>
              <a:rPr kumimoji="0" lang="en-US" sz="3600" b="1" i="0" u="none" strike="noStrike" kern="0" cap="none" spc="0" normalizeH="0" baseline="0" noProof="0">
                <a:ln>
                  <a:noFill/>
                </a:ln>
                <a:solidFill>
                  <a:srgbClr val="F8F8F8"/>
                </a:solidFill>
                <a:effectLst/>
                <a:uLnTx/>
                <a:uFillTx/>
                <a:latin typeface="Arial Narrow"/>
                <a:ea typeface="Arial Narrow"/>
                <a:cs typeface="Arial Narrow"/>
                <a:sym typeface="Arial Narrow"/>
              </a:rPr>
              <a:t>Political Party &amp; Ideology </a:t>
            </a:r>
            <a:endParaRPr kumimoji="0" lang="en-US" sz="3600" b="1" i="0" u="none" strike="noStrike" kern="0" cap="none" spc="0" normalizeH="0" baseline="0" noProof="0" dirty="0">
              <a:ln>
                <a:noFill/>
              </a:ln>
              <a:solidFill>
                <a:srgbClr val="F8F8F8"/>
              </a:solidFill>
              <a:effectLst/>
              <a:uLnTx/>
              <a:uFillTx/>
              <a:latin typeface="Arial Narrow"/>
              <a:ea typeface="Arial Narrow"/>
              <a:cs typeface="Arial Narrow"/>
              <a:sym typeface="Arial Narrow"/>
            </a:endParaRPr>
          </a:p>
        </p:txBody>
      </p:sp>
      <p:sp>
        <p:nvSpPr>
          <p:cNvPr id="24" name="Shape 151"/>
          <p:cNvSpPr txBox="1"/>
          <p:nvPr/>
        </p:nvSpPr>
        <p:spPr>
          <a:xfrm>
            <a:off x="-52137" y="5332490"/>
            <a:ext cx="14115797" cy="641351"/>
          </a:xfrm>
          <a:prstGeom prst="rect">
            <a:avLst/>
          </a:prstGeom>
          <a:solidFill>
            <a:srgbClr val="003466"/>
          </a:solidFill>
          <a:ln>
            <a:noFill/>
          </a:ln>
        </p:spPr>
        <p:txBody>
          <a:bodyPr lIns="91250" tIns="45600" rIns="91250" bIns="45600" anchor="t" anchorCtr="0">
            <a:noAutofit/>
          </a:bodyPr>
          <a:lstStyle/>
          <a:p>
            <a:pPr marL="0" marR="0" lvl="0" indent="0" algn="ctr" defTabSz="914400" eaLnBrk="1" fontAlgn="auto" latinLnBrk="0" hangingPunct="1">
              <a:lnSpc>
                <a:spcPct val="100000"/>
              </a:lnSpc>
              <a:spcBef>
                <a:spcPts val="0"/>
              </a:spcBef>
              <a:spcAft>
                <a:spcPts val="0"/>
              </a:spcAft>
              <a:buClr>
                <a:srgbClr val="F8F8F8"/>
              </a:buClr>
              <a:buSzPct val="25000"/>
              <a:buFont typeface="Arial Narrow"/>
              <a:buNone/>
              <a:tabLst/>
              <a:defRPr/>
            </a:pPr>
            <a:r>
              <a:rPr kumimoji="0" lang="en-US" sz="3600" b="1" i="0" u="none" strike="noStrike" kern="0" cap="none" spc="0" normalizeH="0" baseline="0" noProof="0" dirty="0">
                <a:ln>
                  <a:noFill/>
                </a:ln>
                <a:solidFill>
                  <a:srgbClr val="F8F8F8"/>
                </a:solidFill>
                <a:effectLst/>
                <a:uLnTx/>
                <a:uFillTx/>
                <a:latin typeface="Arial Narrow"/>
                <a:ea typeface="Arial Narrow"/>
                <a:cs typeface="Arial Narrow"/>
                <a:sym typeface="Arial Narrow"/>
              </a:rPr>
              <a:t>Abstract</a:t>
            </a:r>
          </a:p>
        </p:txBody>
      </p:sp>
      <p:sp>
        <p:nvSpPr>
          <p:cNvPr id="25" name="Shape 182"/>
          <p:cNvSpPr txBox="1"/>
          <p:nvPr/>
        </p:nvSpPr>
        <p:spPr>
          <a:xfrm>
            <a:off x="28528273" y="24692271"/>
            <a:ext cx="14157159" cy="717693"/>
          </a:xfrm>
          <a:prstGeom prst="rect">
            <a:avLst/>
          </a:prstGeom>
          <a:solidFill>
            <a:srgbClr val="003466"/>
          </a:solidFill>
          <a:ln>
            <a:noFill/>
          </a:ln>
        </p:spPr>
        <p:txBody>
          <a:bodyPr lIns="91425" tIns="45700" rIns="91425" bIns="45700" anchor="t" anchorCtr="0">
            <a:noAutofit/>
          </a:bodyPr>
          <a:lstStyle/>
          <a:p>
            <a:pPr marL="0" marR="0" lvl="0" indent="0" algn="ctr" defTabSz="914400" eaLnBrk="1" fontAlgn="auto" latinLnBrk="0" hangingPunct="1">
              <a:lnSpc>
                <a:spcPct val="100000"/>
              </a:lnSpc>
              <a:spcBef>
                <a:spcPts val="0"/>
              </a:spcBef>
              <a:spcAft>
                <a:spcPts val="0"/>
              </a:spcAft>
              <a:buClr>
                <a:srgbClr val="EDF0F3"/>
              </a:buClr>
              <a:buSzPct val="25000"/>
              <a:buFont typeface="Arial"/>
              <a:buNone/>
              <a:tabLst/>
              <a:defRPr/>
            </a:pPr>
            <a:r>
              <a:rPr kumimoji="0" lang="en-US" sz="3600" b="0" i="0" u="none" strike="noStrike" kern="0" cap="none" spc="0" normalizeH="0" baseline="0" noProof="0" dirty="0">
                <a:ln>
                  <a:noFill/>
                </a:ln>
                <a:solidFill>
                  <a:srgbClr val="EDF0F3"/>
                </a:solidFill>
                <a:effectLst/>
                <a:uLnTx/>
                <a:uFillTx/>
                <a:latin typeface="Arial"/>
                <a:ea typeface="Arial"/>
                <a:cs typeface="Arial"/>
                <a:sym typeface="Arial"/>
              </a:rPr>
              <a:t>References</a:t>
            </a:r>
          </a:p>
        </p:txBody>
      </p:sp>
      <p:sp>
        <p:nvSpPr>
          <p:cNvPr id="26" name="Shape 161"/>
          <p:cNvSpPr txBox="1"/>
          <p:nvPr/>
        </p:nvSpPr>
        <p:spPr>
          <a:xfrm>
            <a:off x="28623125" y="28507054"/>
            <a:ext cx="14301538" cy="558165"/>
          </a:xfrm>
          <a:prstGeom prst="rect">
            <a:avLst/>
          </a:prstGeom>
          <a:solidFill>
            <a:srgbClr val="003466"/>
          </a:solidFill>
          <a:ln>
            <a:noFill/>
          </a:ln>
        </p:spPr>
        <p:txBody>
          <a:bodyPr lIns="91250" tIns="45600" rIns="91250" bIns="45600" anchor="t" anchorCtr="0">
            <a:noAutofit/>
          </a:bodyPr>
          <a:lstStyle/>
          <a:p>
            <a:pPr marL="0" marR="0" lvl="0" indent="0" algn="ctr" defTabSz="914400" eaLnBrk="1" fontAlgn="auto" latinLnBrk="0" hangingPunct="1">
              <a:lnSpc>
                <a:spcPct val="100000"/>
              </a:lnSpc>
              <a:spcBef>
                <a:spcPts val="0"/>
              </a:spcBef>
              <a:spcAft>
                <a:spcPts val="0"/>
              </a:spcAft>
              <a:buClr>
                <a:srgbClr val="EDF0F3"/>
              </a:buClr>
              <a:buSzPct val="25000"/>
              <a:buFont typeface="Arial"/>
              <a:buNone/>
              <a:tabLst/>
              <a:defRPr/>
            </a:pPr>
            <a:r>
              <a:rPr kumimoji="0" lang="en-US" sz="3600" b="1" i="0" u="none" strike="noStrike" kern="0" cap="none" spc="0" normalizeH="0" baseline="0" noProof="0" dirty="0">
                <a:ln>
                  <a:noFill/>
                </a:ln>
                <a:solidFill>
                  <a:srgbClr val="EDF0F3"/>
                </a:solidFill>
                <a:effectLst/>
                <a:uLnTx/>
                <a:uFillTx/>
                <a:latin typeface="Arial"/>
                <a:ea typeface="Arial"/>
                <a:cs typeface="Arial"/>
                <a:sym typeface="Arial"/>
              </a:rPr>
              <a:t>Acknowledgements</a:t>
            </a:r>
          </a:p>
        </p:txBody>
      </p:sp>
      <p:sp>
        <p:nvSpPr>
          <p:cNvPr id="9" name="TextBox 8"/>
          <p:cNvSpPr txBox="1"/>
          <p:nvPr/>
        </p:nvSpPr>
        <p:spPr>
          <a:xfrm>
            <a:off x="510506" y="6178290"/>
            <a:ext cx="12990509" cy="4832092"/>
          </a:xfrm>
          <a:prstGeom prst="rect">
            <a:avLst/>
          </a:prstGeom>
          <a:noFill/>
        </p:spPr>
        <p:txBody>
          <a:bodyPr wrap="square" rtlCol="0">
            <a:spAutoFit/>
          </a:bodyPr>
          <a:lstStyle/>
          <a:p>
            <a:r>
              <a:rPr lang="en-US" sz="4400" dirty="0"/>
              <a:t>How do we get people to vote? Many of the studies on the subject of minority voting are from the 1990s, and these studies effectively say neither representation nor redistricting affect turnout for African Americans. We hypothesized that making people politically aware is more likely to get them to vote compared to only telling people to vote.</a:t>
            </a:r>
          </a:p>
        </p:txBody>
      </p:sp>
      <p:sp>
        <p:nvSpPr>
          <p:cNvPr id="32" name="Shape 157"/>
          <p:cNvSpPr txBox="1"/>
          <p:nvPr/>
        </p:nvSpPr>
        <p:spPr>
          <a:xfrm>
            <a:off x="14405331" y="13630054"/>
            <a:ext cx="10433604" cy="5658292"/>
          </a:xfrm>
          <a:prstGeom prst="rect">
            <a:avLst/>
          </a:prstGeom>
          <a:noFill/>
          <a:ln>
            <a:noFill/>
          </a:ln>
        </p:spPr>
        <p:txBody>
          <a:bodyPr lIns="457200" tIns="457200" rIns="457200" bIns="457200" anchor="t" anchorCtr="0">
            <a:noAutofit/>
          </a:bodyPr>
          <a:lstStyle/>
          <a:p>
            <a:pPr lvl="0" algn="just">
              <a:buClr>
                <a:schemeClr val="dk1"/>
              </a:buClr>
              <a:buSzPct val="25000"/>
            </a:pPr>
            <a:r>
              <a:rPr lang="en-US" sz="3600" b="1" u="none" strike="noStrike" cap="none" dirty="0">
                <a:solidFill>
                  <a:schemeClr val="dk1"/>
                </a:solidFill>
              </a:rPr>
              <a:t>Aware Group</a:t>
            </a:r>
            <a:r>
              <a:rPr lang="en-US" sz="3600" u="none" strike="noStrike" cap="none" dirty="0">
                <a:solidFill>
                  <a:schemeClr val="dk1"/>
                </a:solidFill>
              </a:rPr>
              <a:t>: Consisted of new participants. </a:t>
            </a:r>
            <a:r>
              <a:rPr lang="en-US" sz="3600" dirty="0"/>
              <a:t>received the variable in the form of information on political awareness. Twenty minutes were spent explaining the political spectrum and what a vote of yes on a ballot measure means, using the language of the sectary of state — followed by a Q&amp;A for any questions.</a:t>
            </a:r>
            <a:endParaRPr lang="en-US" sz="3600" dirty="0">
              <a:solidFill>
                <a:schemeClr val="dk1"/>
              </a:solidFill>
            </a:endParaRPr>
          </a:p>
          <a:p>
            <a:pPr marL="0" marR="0" lvl="0" indent="0" algn="l" rtl="0">
              <a:lnSpc>
                <a:spcPct val="100000"/>
              </a:lnSpc>
              <a:spcBef>
                <a:spcPts val="0"/>
              </a:spcBef>
              <a:spcAft>
                <a:spcPts val="0"/>
              </a:spcAft>
              <a:buClr>
                <a:schemeClr val="dk1"/>
              </a:buClr>
              <a:buSzPct val="25000"/>
              <a:buFont typeface="Arial Narrow"/>
              <a:buNone/>
            </a:pPr>
            <a:endParaRPr lang="en-US" sz="3600" dirty="0">
              <a:solidFill>
                <a:schemeClr val="dk1"/>
              </a:solidFill>
            </a:endParaRPr>
          </a:p>
        </p:txBody>
      </p:sp>
      <p:sp>
        <p:nvSpPr>
          <p:cNvPr id="33" name="TextBox 32"/>
          <p:cNvSpPr txBox="1"/>
          <p:nvPr/>
        </p:nvSpPr>
        <p:spPr>
          <a:xfrm>
            <a:off x="14616582" y="11552261"/>
            <a:ext cx="10953869" cy="1754326"/>
          </a:xfrm>
          <a:prstGeom prst="rect">
            <a:avLst/>
          </a:prstGeom>
          <a:noFill/>
        </p:spPr>
        <p:txBody>
          <a:bodyPr wrap="square" rtlCol="0">
            <a:spAutoFit/>
          </a:bodyPr>
          <a:lstStyle/>
          <a:p>
            <a:pPr lvl="0" algn="just">
              <a:buClr>
                <a:schemeClr val="dk1"/>
              </a:buClr>
              <a:buSzPct val="25000"/>
            </a:pPr>
            <a:r>
              <a:rPr lang="en-US" sz="3600" b="1" dirty="0">
                <a:solidFill>
                  <a:schemeClr val="dk1"/>
                </a:solidFill>
              </a:rPr>
              <a:t>Unaware Group: </a:t>
            </a:r>
            <a:r>
              <a:rPr lang="en-US" sz="3600" dirty="0"/>
              <a:t>Consisted of new participants. The participants were asked to go vote. They were not given the talk on politics and the political spectrum.</a:t>
            </a:r>
            <a:endParaRPr lang="en-US" sz="3600" dirty="0">
              <a:solidFill>
                <a:schemeClr val="dk1"/>
              </a:solidFill>
            </a:endParaRPr>
          </a:p>
        </p:txBody>
      </p:sp>
      <p:sp>
        <p:nvSpPr>
          <p:cNvPr id="34" name="Shape 179"/>
          <p:cNvSpPr txBox="1"/>
          <p:nvPr/>
        </p:nvSpPr>
        <p:spPr>
          <a:xfrm>
            <a:off x="510505" y="26826539"/>
            <a:ext cx="13073709" cy="4919788"/>
          </a:xfrm>
          <a:prstGeom prst="rect">
            <a:avLst/>
          </a:prstGeom>
          <a:noFill/>
          <a:ln>
            <a:noFill/>
          </a:ln>
        </p:spPr>
        <p:txBody>
          <a:bodyPr lIns="91425" tIns="45700" rIns="91425" bIns="45700" anchor="t" anchorCtr="0">
            <a:noAutofit/>
          </a:bodyPr>
          <a:lstStyle/>
          <a:p>
            <a:pPr marL="571500" lvl="0" indent="-571500" fontAlgn="base">
              <a:buFont typeface="Wingdings" panose="05000000000000000000" pitchFamily="2" charset="2"/>
              <a:buChar char="Ø"/>
            </a:pPr>
            <a:r>
              <a:rPr lang="en-US" sz="3600" dirty="0"/>
              <a:t>To design and develop a way to make voters aware </a:t>
            </a:r>
          </a:p>
          <a:p>
            <a:pPr marL="571500" lvl="0" indent="-571500" fontAlgn="base">
              <a:buFont typeface="Wingdings" panose="05000000000000000000" pitchFamily="2" charset="2"/>
              <a:buChar char="Ø"/>
            </a:pPr>
            <a:r>
              <a:rPr lang="en-US" sz="3600" dirty="0"/>
              <a:t>To raise awareness of  important issues within the minority community</a:t>
            </a:r>
          </a:p>
          <a:p>
            <a:pPr marL="571500" lvl="0" indent="-571500" fontAlgn="base">
              <a:buFont typeface="Wingdings" panose="05000000000000000000" pitchFamily="2" charset="2"/>
              <a:buChar char="Ø"/>
            </a:pPr>
            <a:r>
              <a:rPr lang="en-US" sz="3600" dirty="0"/>
              <a:t>To enhance analytical and research skills</a:t>
            </a:r>
          </a:p>
          <a:p>
            <a:pPr marL="571500" lvl="0" indent="-571500" fontAlgn="base">
              <a:buFont typeface="Wingdings" panose="05000000000000000000" pitchFamily="2" charset="2"/>
              <a:buChar char="Ø"/>
            </a:pPr>
            <a:r>
              <a:rPr lang="en-US" sz="3600" dirty="0"/>
              <a:t>To enhance political awareness without being partisan </a:t>
            </a:r>
          </a:p>
          <a:p>
            <a:pPr marL="571500" lvl="0" indent="-571500" fontAlgn="base">
              <a:buFont typeface="Wingdings" panose="05000000000000000000" pitchFamily="2" charset="2"/>
              <a:buChar char="Ø"/>
            </a:pPr>
            <a:r>
              <a:rPr lang="en-US" sz="3600" dirty="0"/>
              <a:t>To provide the opportunity for meaningful interaction with future voters and constituents</a:t>
            </a:r>
          </a:p>
          <a:p>
            <a:pPr lvl="0">
              <a:buClr>
                <a:schemeClr val="dk1"/>
              </a:buClr>
              <a:buSzPct val="25000"/>
            </a:pPr>
            <a:br>
              <a:rPr lang="en-US" sz="3500" b="0" i="0" u="none" strike="noStrike" cap="none" dirty="0">
                <a:solidFill>
                  <a:schemeClr val="dk1"/>
                </a:solidFill>
                <a:latin typeface="Arial"/>
                <a:ea typeface="Arial"/>
                <a:cs typeface="Arial"/>
                <a:sym typeface="Arial"/>
              </a:rPr>
            </a:br>
            <a:endParaRPr lang="en-US" sz="3500" b="0" i="0" u="none" strike="noStrike" cap="none" dirty="0">
              <a:solidFill>
                <a:schemeClr val="dk1"/>
              </a:solidFill>
              <a:latin typeface="Arial"/>
              <a:ea typeface="Arial"/>
              <a:cs typeface="Arial"/>
              <a:sym typeface="Arial"/>
            </a:endParaRPr>
          </a:p>
        </p:txBody>
      </p:sp>
      <p:pic>
        <p:nvPicPr>
          <p:cNvPr id="35" name="Picture 7"/>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4554292" y="23527275"/>
            <a:ext cx="10389968" cy="4665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6" name="Picture 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98374" y="27652784"/>
            <a:ext cx="7634594" cy="4394766"/>
          </a:xfrm>
          <a:prstGeom prst="rect">
            <a:avLst/>
          </a:prstGeom>
        </p:spPr>
      </p:pic>
      <p:sp>
        <p:nvSpPr>
          <p:cNvPr id="37" name="Shape 165"/>
          <p:cNvSpPr txBox="1"/>
          <p:nvPr/>
        </p:nvSpPr>
        <p:spPr>
          <a:xfrm>
            <a:off x="510506" y="16790395"/>
            <a:ext cx="12990510" cy="8115337"/>
          </a:xfrm>
          <a:prstGeom prst="rect">
            <a:avLst/>
          </a:prstGeom>
          <a:noFill/>
          <a:ln>
            <a:noFill/>
          </a:ln>
        </p:spPr>
        <p:txBody>
          <a:bodyPr lIns="91425" tIns="45700" rIns="91425" bIns="45700" anchor="t" anchorCtr="0">
            <a:noAutofit/>
          </a:bodyPr>
          <a:lstStyle/>
          <a:p>
            <a:pPr algn="just"/>
            <a:r>
              <a:rPr lang="en-US" sz="3600" b="1" dirty="0"/>
              <a:t>59% of surveyors responded as democratic, while 27% responded republican. We asked what political ideology the participants thought they were, to see if the results came close to their self identified party choice. Over 53% of the surveying class responded as ideologically moderate, while 24% responded as conservative or very conservative, which would be close to the democratic &amp; republican political spectrum chosen at the beginning of the survey.</a:t>
            </a:r>
            <a:endParaRPr lang="en-US" sz="3600" dirty="0"/>
          </a:p>
          <a:p>
            <a:pPr algn="just"/>
            <a:endParaRPr lang="en-US" sz="3600" b="1" dirty="0">
              <a:solidFill>
                <a:schemeClr val="dk1"/>
              </a:solidFill>
            </a:endParaRPr>
          </a:p>
          <a:p>
            <a:pPr algn="just"/>
            <a:r>
              <a:rPr lang="en-US" sz="3600" b="1" dirty="0">
                <a:solidFill>
                  <a:schemeClr val="dk1"/>
                </a:solidFill>
              </a:rPr>
              <a:t>			</a:t>
            </a:r>
            <a:endParaRPr sz="3600" b="1" i="0" u="none" strike="noStrike" cap="none" dirty="0">
              <a:solidFill>
                <a:schemeClr val="dk1"/>
              </a:solidFill>
              <a:ea typeface="Arial"/>
              <a:cs typeface="Arial"/>
              <a:sym typeface="Arial"/>
            </a:endParaRPr>
          </a:p>
          <a:p>
            <a:pPr marL="0" marR="0" lvl="0" indent="0" algn="just" rtl="0">
              <a:lnSpc>
                <a:spcPct val="100000"/>
              </a:lnSpc>
              <a:spcBef>
                <a:spcPts val="0"/>
              </a:spcBef>
              <a:spcAft>
                <a:spcPts val="0"/>
              </a:spcAft>
              <a:buClr>
                <a:srgbClr val="000000"/>
              </a:buClr>
              <a:buFont typeface="Arial"/>
              <a:buNone/>
            </a:pPr>
            <a:endParaRPr sz="3600" b="0" i="0" u="none" strike="noStrike" cap="none" dirty="0">
              <a:solidFill>
                <a:schemeClr val="dk1"/>
              </a:solidFill>
              <a:ea typeface="Arial"/>
              <a:cs typeface="Arial"/>
              <a:sym typeface="Arial"/>
            </a:endParaRPr>
          </a:p>
          <a:p>
            <a:pPr marL="0" marR="0" lvl="0" indent="0" algn="just" rtl="0">
              <a:lnSpc>
                <a:spcPct val="100000"/>
              </a:lnSpc>
              <a:spcBef>
                <a:spcPts val="0"/>
              </a:spcBef>
              <a:spcAft>
                <a:spcPts val="0"/>
              </a:spcAft>
              <a:buClr>
                <a:srgbClr val="000000"/>
              </a:buClr>
              <a:buFont typeface="Arial"/>
              <a:buNone/>
            </a:pPr>
            <a:endParaRPr sz="3600" b="0" i="0" u="none" strike="noStrike" cap="none" dirty="0">
              <a:solidFill>
                <a:schemeClr val="dk1"/>
              </a:solidFill>
              <a:ea typeface="Arial"/>
              <a:cs typeface="Arial"/>
              <a:sym typeface="Arial"/>
            </a:endParaRPr>
          </a:p>
          <a:p>
            <a:pPr marL="0" marR="0" lvl="0" indent="0" algn="just" rtl="0">
              <a:lnSpc>
                <a:spcPct val="100000"/>
              </a:lnSpc>
              <a:spcBef>
                <a:spcPts val="0"/>
              </a:spcBef>
              <a:spcAft>
                <a:spcPts val="0"/>
              </a:spcAft>
              <a:buClr>
                <a:srgbClr val="000000"/>
              </a:buClr>
              <a:buFont typeface="Arial"/>
              <a:buNone/>
            </a:pPr>
            <a:endParaRPr sz="3600" b="0" i="0" u="none" strike="noStrike" cap="none" dirty="0">
              <a:solidFill>
                <a:schemeClr val="dk1"/>
              </a:solidFill>
              <a:ea typeface="Arial"/>
              <a:cs typeface="Arial"/>
              <a:sym typeface="Arial"/>
            </a:endParaRPr>
          </a:p>
          <a:p>
            <a:pPr marL="0" marR="0" lvl="0" indent="0" algn="just" rtl="0">
              <a:lnSpc>
                <a:spcPct val="100000"/>
              </a:lnSpc>
              <a:spcBef>
                <a:spcPts val="0"/>
              </a:spcBef>
              <a:spcAft>
                <a:spcPts val="0"/>
              </a:spcAft>
              <a:buClr>
                <a:srgbClr val="000000"/>
              </a:buClr>
              <a:buFont typeface="Arial"/>
              <a:buNone/>
            </a:pPr>
            <a:endParaRPr sz="3600" b="0" i="0" u="none" strike="noStrike" cap="none" dirty="0">
              <a:solidFill>
                <a:schemeClr val="dk1"/>
              </a:solidFill>
              <a:ea typeface="Arial"/>
              <a:cs typeface="Arial"/>
              <a:sym typeface="Arial"/>
            </a:endParaRPr>
          </a:p>
          <a:p>
            <a:pPr marL="0" marR="0" lvl="0" indent="0" algn="just" rtl="0">
              <a:lnSpc>
                <a:spcPct val="100000"/>
              </a:lnSpc>
              <a:spcBef>
                <a:spcPts val="0"/>
              </a:spcBef>
              <a:spcAft>
                <a:spcPts val="0"/>
              </a:spcAft>
              <a:buClr>
                <a:srgbClr val="000000"/>
              </a:buClr>
              <a:buFont typeface="Arial"/>
              <a:buNone/>
            </a:pPr>
            <a:endParaRPr sz="3600" b="0" i="0" u="none" strike="noStrike" cap="none" dirty="0">
              <a:solidFill>
                <a:schemeClr val="dk1"/>
              </a:solidFill>
              <a:ea typeface="Arial"/>
              <a:cs typeface="Arial"/>
              <a:sym typeface="Arial"/>
            </a:endParaRPr>
          </a:p>
        </p:txBody>
      </p:sp>
      <p:pic>
        <p:nvPicPr>
          <p:cNvPr id="43" name="Picture 10"/>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28705929" y="6557898"/>
            <a:ext cx="7565271" cy="3489155"/>
          </a:xfrm>
          <a:prstGeom prst="rect">
            <a:avLst/>
          </a:prstGeom>
          <a:noFill/>
          <a:ln w="76200">
            <a:solidFill>
              <a:schemeClr val="tx2">
                <a:lumMod val="60000"/>
                <a:lumOff val="40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44" name="Picture 8"/>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29588558" y="14493369"/>
            <a:ext cx="7399423" cy="3412664"/>
          </a:xfrm>
          <a:prstGeom prst="rect">
            <a:avLst/>
          </a:prstGeom>
          <a:noFill/>
          <a:ln w="76200">
            <a:solidFill>
              <a:schemeClr val="tx2">
                <a:lumMod val="60000"/>
                <a:lumOff val="40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45" name="Picture 5"/>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28905221" y="11017961"/>
            <a:ext cx="7750029" cy="2587495"/>
          </a:xfrm>
          <a:prstGeom prst="rect">
            <a:avLst/>
          </a:prstGeom>
          <a:noFill/>
          <a:ln w="76200">
            <a:solidFill>
              <a:schemeClr val="tx2">
                <a:lumMod val="60000"/>
                <a:lumOff val="4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48" name="TextBox 47"/>
          <p:cNvSpPr txBox="1"/>
          <p:nvPr/>
        </p:nvSpPr>
        <p:spPr>
          <a:xfrm>
            <a:off x="37175515" y="6213459"/>
            <a:ext cx="5613750" cy="9510296"/>
          </a:xfrm>
          <a:prstGeom prst="rect">
            <a:avLst/>
          </a:prstGeom>
          <a:noFill/>
        </p:spPr>
        <p:txBody>
          <a:bodyPr wrap="square" rtlCol="0">
            <a:spAutoFit/>
          </a:bodyPr>
          <a:lstStyle/>
          <a:p>
            <a:r>
              <a:rPr lang="en-US" sz="3600" dirty="0"/>
              <a:t>At the end of the workshop, each participant was asked to take an online survey by midnight to express their age, gender, political issues, interest in politics, and if we may contact them after the Nov 6</a:t>
            </a:r>
            <a:r>
              <a:rPr lang="en-US" sz="3600" baseline="30000" dirty="0"/>
              <a:t>th</a:t>
            </a:r>
            <a:r>
              <a:rPr lang="en-US" sz="3600" dirty="0"/>
              <a:t> Elections. Based on the post-survey, it was concluded that the Aware population is 71% more likely to vote, as opposed to the Unaware population’s 10% that voted because they were told to go vote. At .01 level the difference is statistically very significant.</a:t>
            </a:r>
          </a:p>
        </p:txBody>
      </p:sp>
      <p:sp>
        <p:nvSpPr>
          <p:cNvPr id="49" name="Shape 160"/>
          <p:cNvSpPr txBox="1"/>
          <p:nvPr/>
        </p:nvSpPr>
        <p:spPr>
          <a:xfrm>
            <a:off x="28587031" y="19708933"/>
            <a:ext cx="13503274" cy="5165684"/>
          </a:xfrm>
          <a:prstGeom prst="rect">
            <a:avLst/>
          </a:prstGeom>
          <a:noFill/>
          <a:ln>
            <a:noFill/>
          </a:ln>
        </p:spPr>
        <p:txBody>
          <a:bodyPr lIns="457200" tIns="457200" rIns="457200" bIns="457200" anchor="t" anchorCtr="0">
            <a:noAutofit/>
          </a:bodyPr>
          <a:lstStyle/>
          <a:p>
            <a:pPr marL="0" marR="0" lvl="0" indent="0" algn="l" rtl="0">
              <a:lnSpc>
                <a:spcPct val="100000"/>
              </a:lnSpc>
              <a:spcBef>
                <a:spcPts val="0"/>
              </a:spcBef>
              <a:spcAft>
                <a:spcPts val="0"/>
              </a:spcAft>
              <a:buClr>
                <a:schemeClr val="dk1"/>
              </a:buClr>
              <a:buSzPct val="25000"/>
              <a:buFont typeface="Arial Narrow"/>
              <a:buNone/>
            </a:pPr>
            <a:r>
              <a:rPr lang="en-US" sz="3500" b="0" i="0" u="none" strike="noStrike" cap="none" dirty="0">
                <a:solidFill>
                  <a:schemeClr val="dk1"/>
                </a:solidFill>
                <a:latin typeface="Arial Narrow"/>
                <a:ea typeface="Arial Narrow"/>
                <a:cs typeface="Arial Narrow"/>
                <a:sym typeface="Arial Narrow"/>
              </a:rPr>
              <a:t>Questions to Ponder:</a:t>
            </a:r>
          </a:p>
          <a:p>
            <a:pPr marL="514350" marR="0" lvl="0" indent="-501650" algn="l" rtl="0">
              <a:lnSpc>
                <a:spcPct val="100000"/>
              </a:lnSpc>
              <a:spcBef>
                <a:spcPts val="0"/>
              </a:spcBef>
              <a:spcAft>
                <a:spcPts val="0"/>
              </a:spcAft>
              <a:buClr>
                <a:schemeClr val="dk1"/>
              </a:buClr>
              <a:buSzPct val="100000"/>
              <a:buFont typeface="Arial Narrow"/>
              <a:buAutoNum type="arabicPeriod"/>
            </a:pPr>
            <a:r>
              <a:rPr lang="en-US" sz="3500" b="0" i="0" u="none" strike="noStrike" cap="none" dirty="0">
                <a:solidFill>
                  <a:schemeClr val="dk1"/>
                </a:solidFill>
                <a:latin typeface="Arial Narrow"/>
                <a:ea typeface="Arial Narrow"/>
                <a:cs typeface="Arial Narrow"/>
                <a:sym typeface="Arial Narrow"/>
              </a:rPr>
              <a:t>Will </a:t>
            </a:r>
            <a:r>
              <a:rPr lang="en-US" sz="3500" dirty="0">
                <a:solidFill>
                  <a:schemeClr val="dk1"/>
                </a:solidFill>
                <a:latin typeface="Arial Narrow"/>
                <a:ea typeface="Arial Narrow"/>
                <a:cs typeface="Arial Narrow"/>
                <a:sym typeface="Arial Narrow"/>
              </a:rPr>
              <a:t>the activated voters want make other minorities politicly aware?</a:t>
            </a:r>
            <a:r>
              <a:rPr lang="en-US" sz="3500" b="0" i="0" u="none" strike="noStrike" cap="none" dirty="0">
                <a:solidFill>
                  <a:schemeClr val="dk1"/>
                </a:solidFill>
                <a:latin typeface="Arial Narrow"/>
                <a:ea typeface="Arial Narrow"/>
                <a:cs typeface="Arial Narrow"/>
                <a:sym typeface="Arial Narrow"/>
              </a:rPr>
              <a:t> (Reliability)</a:t>
            </a:r>
          </a:p>
          <a:p>
            <a:pPr marL="514350" marR="0" lvl="0" indent="-501650" algn="l" rtl="0">
              <a:lnSpc>
                <a:spcPct val="100000"/>
              </a:lnSpc>
              <a:spcBef>
                <a:spcPts val="0"/>
              </a:spcBef>
              <a:spcAft>
                <a:spcPts val="0"/>
              </a:spcAft>
              <a:buClr>
                <a:schemeClr val="dk1"/>
              </a:buClr>
              <a:buSzPct val="100000"/>
              <a:buFont typeface="Arial Narrow"/>
              <a:buAutoNum type="arabicPeriod"/>
            </a:pPr>
            <a:r>
              <a:rPr lang="en-US" sz="3500" dirty="0">
                <a:solidFill>
                  <a:schemeClr val="dk1"/>
                </a:solidFill>
                <a:latin typeface="Arial Narrow"/>
                <a:ea typeface="Arial Narrow"/>
                <a:cs typeface="Arial Narrow"/>
                <a:sym typeface="Arial Narrow"/>
              </a:rPr>
              <a:t>How do  minority Men/Women think when it comes to Political Futures</a:t>
            </a:r>
            <a:r>
              <a:rPr lang="en-US" sz="3500" b="0" i="0" u="none" strike="noStrike" cap="none" dirty="0">
                <a:solidFill>
                  <a:schemeClr val="dk1"/>
                </a:solidFill>
                <a:latin typeface="Arial Narrow"/>
                <a:ea typeface="Arial Narrow"/>
                <a:cs typeface="Arial Narrow"/>
                <a:sym typeface="Arial Narrow"/>
              </a:rPr>
              <a:t>?</a:t>
            </a:r>
          </a:p>
          <a:p>
            <a:pPr marL="514350" marR="0" lvl="0" indent="-501650" algn="l" rtl="0">
              <a:lnSpc>
                <a:spcPct val="100000"/>
              </a:lnSpc>
              <a:spcBef>
                <a:spcPts val="0"/>
              </a:spcBef>
              <a:spcAft>
                <a:spcPts val="0"/>
              </a:spcAft>
              <a:buClr>
                <a:schemeClr val="dk1"/>
              </a:buClr>
              <a:buSzPct val="100000"/>
              <a:buFont typeface="Arial Narrow"/>
              <a:buAutoNum type="arabicPeriod"/>
            </a:pPr>
            <a:r>
              <a:rPr lang="en-US" sz="3500" b="0" i="0" u="none" strike="noStrike" cap="none" dirty="0">
                <a:solidFill>
                  <a:schemeClr val="dk1"/>
                </a:solidFill>
                <a:latin typeface="Arial Narrow"/>
                <a:ea typeface="Arial Narrow"/>
                <a:cs typeface="Arial Narrow"/>
                <a:sym typeface="Arial Narrow"/>
              </a:rPr>
              <a:t>How many people would like to see </a:t>
            </a:r>
            <a:r>
              <a:rPr lang="en-US" sz="3500" dirty="0">
                <a:solidFill>
                  <a:schemeClr val="dk1"/>
                </a:solidFill>
                <a:latin typeface="Arial Narrow"/>
                <a:ea typeface="Arial Narrow"/>
                <a:cs typeface="Arial Narrow"/>
                <a:sym typeface="Arial Narrow"/>
              </a:rPr>
              <a:t>research</a:t>
            </a:r>
            <a:r>
              <a:rPr lang="en-US" sz="3500" b="0" i="0" u="none" strike="noStrike" cap="none" dirty="0">
                <a:solidFill>
                  <a:schemeClr val="dk1"/>
                </a:solidFill>
                <a:latin typeface="Arial Narrow"/>
                <a:ea typeface="Arial Narrow"/>
                <a:cs typeface="Arial Narrow"/>
                <a:sym typeface="Arial Narrow"/>
              </a:rPr>
              <a:t> like this in their cities?</a:t>
            </a:r>
          </a:p>
          <a:p>
            <a:pPr marL="514350" marR="0" lvl="0" indent="-501650" algn="l" rtl="0">
              <a:lnSpc>
                <a:spcPct val="100000"/>
              </a:lnSpc>
              <a:spcBef>
                <a:spcPts val="0"/>
              </a:spcBef>
              <a:spcAft>
                <a:spcPts val="0"/>
              </a:spcAft>
              <a:buClr>
                <a:schemeClr val="dk1"/>
              </a:buClr>
              <a:buSzPct val="100000"/>
              <a:buFont typeface="Arial Narrow"/>
              <a:buAutoNum type="arabicPeriod"/>
            </a:pPr>
            <a:r>
              <a:rPr lang="en-US" sz="3500" dirty="0">
                <a:solidFill>
                  <a:schemeClr val="dk1"/>
                </a:solidFill>
                <a:latin typeface="Arial Narrow"/>
                <a:ea typeface="Arial Narrow"/>
                <a:cs typeface="Arial Narrow"/>
                <a:sym typeface="Arial Narrow"/>
              </a:rPr>
              <a:t>How</a:t>
            </a:r>
            <a:r>
              <a:rPr lang="en-US" sz="3500" b="0" i="0" u="none" strike="noStrike" cap="none" dirty="0">
                <a:solidFill>
                  <a:schemeClr val="dk1"/>
                </a:solidFill>
                <a:latin typeface="Arial Narrow"/>
                <a:ea typeface="Arial Narrow"/>
                <a:cs typeface="Arial Narrow"/>
                <a:sym typeface="Arial Narrow"/>
              </a:rPr>
              <a:t> would this affect </a:t>
            </a:r>
            <a:r>
              <a:rPr lang="en-US" sz="3500" dirty="0">
                <a:solidFill>
                  <a:schemeClr val="dk1"/>
                </a:solidFill>
                <a:latin typeface="Arial Narrow"/>
                <a:ea typeface="Arial Narrow"/>
                <a:cs typeface="Arial Narrow"/>
                <a:sym typeface="Arial Narrow"/>
              </a:rPr>
              <a:t>voting</a:t>
            </a:r>
            <a:r>
              <a:rPr lang="en-US" sz="3500" b="0" i="0" u="none" strike="noStrike" cap="none" dirty="0">
                <a:solidFill>
                  <a:schemeClr val="dk1"/>
                </a:solidFill>
                <a:latin typeface="Arial Narrow"/>
                <a:ea typeface="Arial Narrow"/>
                <a:cs typeface="Arial Narrow"/>
                <a:sym typeface="Arial Narrow"/>
              </a:rPr>
              <a:t> in college minorities?</a:t>
            </a:r>
          </a:p>
          <a:p>
            <a:pPr marL="514350" marR="0" lvl="0" indent="-501650" algn="l" rtl="0">
              <a:lnSpc>
                <a:spcPct val="100000"/>
              </a:lnSpc>
              <a:spcBef>
                <a:spcPts val="0"/>
              </a:spcBef>
              <a:spcAft>
                <a:spcPts val="0"/>
              </a:spcAft>
              <a:buClr>
                <a:schemeClr val="dk1"/>
              </a:buClr>
              <a:buSzPct val="100000"/>
              <a:buFont typeface="Arial Narrow"/>
              <a:buAutoNum type="arabicPeriod"/>
            </a:pPr>
            <a:r>
              <a:rPr lang="en-US" sz="3500" dirty="0">
                <a:solidFill>
                  <a:schemeClr val="tx1"/>
                </a:solidFill>
                <a:latin typeface="Arial Narrow"/>
                <a:ea typeface="Arial Narrow"/>
                <a:cs typeface="Arial Narrow"/>
                <a:sym typeface="Arial Narrow"/>
              </a:rPr>
              <a:t>How will  having more activated minority voters impact Local /National elections?</a:t>
            </a:r>
            <a:endParaRPr lang="en-US" sz="3500" b="0" i="0" u="none" strike="noStrike" cap="none" dirty="0">
              <a:solidFill>
                <a:schemeClr val="tx1"/>
              </a:solidFill>
              <a:latin typeface="Arial Narrow"/>
              <a:ea typeface="Arial Narrow"/>
              <a:cs typeface="Arial Narrow"/>
              <a:sym typeface="Arial Narrow"/>
            </a:endParaRPr>
          </a:p>
        </p:txBody>
      </p:sp>
      <p:sp>
        <p:nvSpPr>
          <p:cNvPr id="50" name="Shape 183"/>
          <p:cNvSpPr txBox="1"/>
          <p:nvPr/>
        </p:nvSpPr>
        <p:spPr>
          <a:xfrm>
            <a:off x="28905221" y="25677328"/>
            <a:ext cx="13335705" cy="3622680"/>
          </a:xfrm>
          <a:prstGeom prst="rect">
            <a:avLst/>
          </a:prstGeom>
          <a:noFill/>
          <a:ln>
            <a:noFill/>
          </a:ln>
        </p:spPr>
        <p:txBody>
          <a:bodyPr lIns="91425" tIns="45700" rIns="91425" bIns="45700" anchor="t" anchorCtr="0">
            <a:noAutofit/>
          </a:bodyPr>
          <a:lstStyle/>
          <a:p>
            <a:pPr lvl="0">
              <a:buClr>
                <a:schemeClr val="dk1"/>
              </a:buClr>
              <a:buSzPct val="25000"/>
            </a:pPr>
            <a:r>
              <a:rPr lang="en-US" sz="3600" dirty="0"/>
              <a:t>Brace, K., Handley, L., Niemi, R. G., &amp; Stanley, H. W. (1995, April 1). Minority Turnout and the Creation of Majority-Minority Districts. Retrieved January 17, 2019, from https://journals.sagepub.com/doi/10.1177/1532673X9502300204</a:t>
            </a:r>
            <a:endParaRPr sz="3600" b="0" i="0" u="none" strike="noStrike" cap="none" dirty="0">
              <a:solidFill>
                <a:schemeClr val="dk1"/>
              </a:solidFill>
              <a:latin typeface="Arial Narrow"/>
              <a:ea typeface="Arial Narrow"/>
              <a:cs typeface="Arial Narrow"/>
              <a:sym typeface="Arial Narrow"/>
            </a:endParaRPr>
          </a:p>
        </p:txBody>
      </p:sp>
      <p:sp>
        <p:nvSpPr>
          <p:cNvPr id="28" name="TextBox 27"/>
          <p:cNvSpPr txBox="1"/>
          <p:nvPr/>
        </p:nvSpPr>
        <p:spPr>
          <a:xfrm>
            <a:off x="28734003" y="29065219"/>
            <a:ext cx="13746431" cy="2308324"/>
          </a:xfrm>
          <a:prstGeom prst="rect">
            <a:avLst/>
          </a:prstGeom>
          <a:noFill/>
        </p:spPr>
        <p:txBody>
          <a:bodyPr wrap="square" rtlCol="0">
            <a:spAutoFit/>
          </a:bodyPr>
          <a:lstStyle/>
          <a:p>
            <a:pPr marL="457200" indent="-457200">
              <a:buClr>
                <a:schemeClr val="dk1"/>
              </a:buClr>
              <a:buSzPct val="100000"/>
              <a:buFont typeface="Wingdings" panose="05000000000000000000" pitchFamily="2" charset="2"/>
              <a:buChar char="Ø"/>
            </a:pPr>
            <a:r>
              <a:rPr lang="en-US" sz="3600" dirty="0">
                <a:solidFill>
                  <a:schemeClr val="dk1"/>
                </a:solidFill>
                <a:latin typeface="Arial"/>
                <a:ea typeface="Arial"/>
                <a:cs typeface="Arial"/>
                <a:sym typeface="Arial"/>
              </a:rPr>
              <a:t>Dr. Gary </a:t>
            </a:r>
            <a:r>
              <a:rPr lang="en-US" sz="3600" dirty="0" err="1">
                <a:solidFill>
                  <a:schemeClr val="dk1"/>
                </a:solidFill>
                <a:latin typeface="Arial"/>
                <a:ea typeface="Arial"/>
                <a:cs typeface="Arial"/>
                <a:sym typeface="Arial"/>
              </a:rPr>
              <a:t>Homann</a:t>
            </a:r>
            <a:r>
              <a:rPr lang="en-US" sz="3600" i="0" u="none" strike="noStrike" cap="none" dirty="0">
                <a:solidFill>
                  <a:schemeClr val="dk1"/>
                </a:solidFill>
                <a:latin typeface="Arial"/>
                <a:ea typeface="Arial"/>
                <a:cs typeface="Arial"/>
                <a:sym typeface="Arial"/>
              </a:rPr>
              <a:t>, </a:t>
            </a:r>
            <a:r>
              <a:rPr lang="en-US" sz="3600" dirty="0">
                <a:solidFill>
                  <a:schemeClr val="dk1"/>
                </a:solidFill>
                <a:latin typeface="Arial"/>
                <a:ea typeface="Arial"/>
                <a:cs typeface="Arial"/>
                <a:sym typeface="Arial"/>
              </a:rPr>
              <a:t>Project Director</a:t>
            </a:r>
            <a:r>
              <a:rPr lang="en-US" sz="3600" i="0" u="none" strike="noStrike" cap="none" dirty="0">
                <a:solidFill>
                  <a:schemeClr val="dk1"/>
                </a:solidFill>
                <a:latin typeface="Arial"/>
                <a:ea typeface="Arial"/>
                <a:cs typeface="Arial"/>
                <a:sym typeface="Arial"/>
              </a:rPr>
              <a:t>, Lincoln</a:t>
            </a:r>
            <a:r>
              <a:rPr lang="en-US" sz="3600" i="0" u="none" strike="noStrike" cap="none" baseline="0" dirty="0">
                <a:solidFill>
                  <a:schemeClr val="dk1"/>
                </a:solidFill>
                <a:latin typeface="Arial"/>
                <a:ea typeface="Arial"/>
                <a:cs typeface="Arial"/>
                <a:sym typeface="Arial"/>
              </a:rPr>
              <a:t> University</a:t>
            </a:r>
            <a:endParaRPr lang="en-US" sz="3600" i="0" u="none" strike="noStrike" cap="none" dirty="0">
              <a:solidFill>
                <a:schemeClr val="dk1"/>
              </a:solidFill>
              <a:latin typeface="Arial"/>
              <a:ea typeface="Arial"/>
              <a:cs typeface="Arial"/>
              <a:sym typeface="Arial"/>
            </a:endParaRPr>
          </a:p>
          <a:p>
            <a:pPr marL="457200" lvl="0" indent="-457200">
              <a:buClr>
                <a:schemeClr val="dk1"/>
              </a:buClr>
              <a:buSzPct val="100000"/>
              <a:buFont typeface="Wingdings" panose="05000000000000000000" pitchFamily="2" charset="2"/>
              <a:buChar char="Ø"/>
            </a:pPr>
            <a:r>
              <a:rPr lang="en-US" sz="3600" i="0" u="none" strike="noStrike" cap="none" dirty="0">
                <a:solidFill>
                  <a:schemeClr val="dk1"/>
                </a:solidFill>
                <a:latin typeface="Arial"/>
                <a:ea typeface="Arial"/>
                <a:cs typeface="Arial"/>
                <a:sym typeface="Arial"/>
              </a:rPr>
              <a:t>Dr. </a:t>
            </a:r>
            <a:r>
              <a:rPr lang="en-US" sz="3600" dirty="0">
                <a:solidFill>
                  <a:schemeClr val="dk1"/>
                </a:solidFill>
                <a:latin typeface="Arial"/>
                <a:ea typeface="Arial"/>
                <a:cs typeface="Arial"/>
                <a:sym typeface="Arial"/>
              </a:rPr>
              <a:t>David </a:t>
            </a:r>
            <a:r>
              <a:rPr lang="en-US" sz="3600" dirty="0" err="1">
                <a:solidFill>
                  <a:schemeClr val="dk1"/>
                </a:solidFill>
                <a:latin typeface="Arial"/>
                <a:ea typeface="Arial"/>
                <a:cs typeface="Arial"/>
                <a:sym typeface="Arial"/>
              </a:rPr>
              <a:t>Heise</a:t>
            </a:r>
            <a:r>
              <a:rPr lang="en-US" sz="3600" dirty="0">
                <a:solidFill>
                  <a:schemeClr val="dk1"/>
                </a:solidFill>
                <a:latin typeface="Arial"/>
                <a:ea typeface="Arial"/>
                <a:cs typeface="Arial"/>
                <a:sym typeface="Arial"/>
              </a:rPr>
              <a:t>, Faculty advisor</a:t>
            </a:r>
            <a:endParaRPr lang="en-US" sz="3600" i="0" u="none" strike="noStrike" cap="none" dirty="0">
              <a:solidFill>
                <a:schemeClr val="dk1"/>
              </a:solidFill>
              <a:latin typeface="Arial"/>
              <a:ea typeface="Arial"/>
              <a:cs typeface="Arial"/>
              <a:sym typeface="Arial"/>
            </a:endParaRPr>
          </a:p>
          <a:p>
            <a:pPr marL="457200" lvl="0" indent="-457200">
              <a:buClr>
                <a:schemeClr val="dk1"/>
              </a:buClr>
              <a:buSzPct val="100000"/>
              <a:buFont typeface="Wingdings" panose="05000000000000000000" pitchFamily="2" charset="2"/>
              <a:buChar char="Ø"/>
            </a:pPr>
            <a:r>
              <a:rPr lang="en-US" sz="3600" dirty="0">
                <a:solidFill>
                  <a:schemeClr val="dk1"/>
                </a:solidFill>
                <a:latin typeface="Arial"/>
                <a:ea typeface="Arial"/>
                <a:cs typeface="Arial"/>
                <a:sym typeface="Arial"/>
              </a:rPr>
              <a:t>Dr. </a:t>
            </a:r>
            <a:r>
              <a:rPr lang="en-US" sz="3600" dirty="0" err="1"/>
              <a:t>Sivanandan</a:t>
            </a:r>
            <a:r>
              <a:rPr lang="en-US" sz="3600" dirty="0"/>
              <a:t> </a:t>
            </a:r>
            <a:r>
              <a:rPr lang="en-US" sz="3600" dirty="0" err="1"/>
              <a:t>Balakumar</a:t>
            </a:r>
            <a:r>
              <a:rPr lang="en-US" sz="3600" dirty="0">
                <a:solidFill>
                  <a:schemeClr val="dk1"/>
                </a:solidFill>
                <a:latin typeface="Arial"/>
                <a:ea typeface="Arial"/>
                <a:cs typeface="Arial"/>
                <a:sym typeface="Arial"/>
              </a:rPr>
              <a:t>, Program Coordinator</a:t>
            </a:r>
            <a:endParaRPr lang="en-US" sz="3600" i="0" u="none" strike="noStrike" cap="none" dirty="0">
              <a:solidFill>
                <a:schemeClr val="dk1"/>
              </a:solidFill>
              <a:latin typeface="Arial"/>
              <a:ea typeface="Arial"/>
              <a:cs typeface="Arial"/>
              <a:sym typeface="Arial"/>
            </a:endParaRPr>
          </a:p>
          <a:p>
            <a:pPr marL="457200" lvl="0" indent="-457200">
              <a:buClr>
                <a:schemeClr val="dk1"/>
              </a:buClr>
              <a:buSzPct val="100000"/>
              <a:buFont typeface="Wingdings" panose="05000000000000000000" pitchFamily="2" charset="2"/>
              <a:buChar char="Ø"/>
            </a:pPr>
            <a:r>
              <a:rPr lang="en-US" sz="3600" i="0" u="none" strike="noStrike" cap="none" baseline="0" dirty="0">
                <a:solidFill>
                  <a:schemeClr val="dk1"/>
                </a:solidFill>
                <a:latin typeface="Arial"/>
                <a:ea typeface="Arial"/>
                <a:cs typeface="Arial"/>
                <a:sym typeface="Arial"/>
              </a:rPr>
              <a:t>Minority Serving Institution Partnership Program</a:t>
            </a:r>
            <a:endParaRPr lang="en-US" sz="3600" i="0" u="none" strike="noStrike" cap="none" dirty="0">
              <a:solidFill>
                <a:schemeClr val="dk1"/>
              </a:solidFill>
              <a:latin typeface="Arial"/>
              <a:ea typeface="Arial"/>
              <a:cs typeface="Arial"/>
              <a:sym typeface="Arial"/>
            </a:endParaRPr>
          </a:p>
        </p:txBody>
      </p:sp>
      <p:pic>
        <p:nvPicPr>
          <p:cNvPr id="1026" name="Picture 2" descr="C:\Users\sbala050\Pictures\molsamp.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32871" y="2743200"/>
            <a:ext cx="3228975" cy="1419225"/>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0" descr="A close up of a device&#10;&#10;Description automatically generated">
            <a:extLst>
              <a:ext uri="{FF2B5EF4-FFF2-40B4-BE49-F238E27FC236}">
                <a16:creationId xmlns:a16="http://schemas.microsoft.com/office/drawing/2014/main" id="{328085EE-EB28-4E5B-B16C-3A642FDF5212}"/>
              </a:ext>
            </a:extLst>
          </p:cNvPr>
          <p:cNvPicPr>
            <a:picLocks noChangeAspect="1"/>
          </p:cNvPicPr>
          <p:nvPr/>
        </p:nvPicPr>
        <p:blipFill>
          <a:blip r:embed="rId9"/>
          <a:stretch>
            <a:fillRect/>
          </a:stretch>
        </p:blipFill>
        <p:spPr>
          <a:xfrm>
            <a:off x="510504" y="12444973"/>
            <a:ext cx="8151341" cy="4075671"/>
          </a:xfrm>
          <a:prstGeom prst="rect">
            <a:avLst/>
          </a:prstGeom>
          <a:ln w="76200">
            <a:solidFill>
              <a:schemeClr val="tx2">
                <a:lumMod val="60000"/>
                <a:lumOff val="40000"/>
              </a:schemeClr>
            </a:solidFill>
          </a:ln>
        </p:spPr>
      </p:pic>
      <p:pic>
        <p:nvPicPr>
          <p:cNvPr id="38" name="Picture 37" descr="A screenshot of a cell phone&#10;&#10;Description automatically generated">
            <a:extLst>
              <a:ext uri="{FF2B5EF4-FFF2-40B4-BE49-F238E27FC236}">
                <a16:creationId xmlns:a16="http://schemas.microsoft.com/office/drawing/2014/main" id="{8419D636-9F84-4229-89D7-61D0ADDA163C}"/>
              </a:ext>
            </a:extLst>
          </p:cNvPr>
          <p:cNvPicPr>
            <a:picLocks noChangeAspect="1"/>
          </p:cNvPicPr>
          <p:nvPr/>
        </p:nvPicPr>
        <p:blipFill>
          <a:blip r:embed="rId10"/>
          <a:stretch>
            <a:fillRect/>
          </a:stretch>
        </p:blipFill>
        <p:spPr>
          <a:xfrm>
            <a:off x="5432871" y="21722050"/>
            <a:ext cx="8232648" cy="3955278"/>
          </a:xfrm>
          <a:prstGeom prst="rect">
            <a:avLst/>
          </a:prstGeom>
          <a:ln w="76200">
            <a:solidFill>
              <a:schemeClr val="tx2">
                <a:lumMod val="60000"/>
                <a:lumOff val="40000"/>
              </a:schemeClr>
            </a:solidFill>
          </a:ln>
        </p:spPr>
      </p:pic>
      <p:pic>
        <p:nvPicPr>
          <p:cNvPr id="10" name="Picture 9" descr="A picture containing animal&#10;&#10;Description automatically generated">
            <a:extLst>
              <a:ext uri="{FF2B5EF4-FFF2-40B4-BE49-F238E27FC236}">
                <a16:creationId xmlns:a16="http://schemas.microsoft.com/office/drawing/2014/main" id="{7697F6CF-766B-4E85-9FEE-703FB4079773}"/>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4421504" y="6647442"/>
            <a:ext cx="13380110" cy="4316540"/>
          </a:xfrm>
          <a:prstGeom prst="rect">
            <a:avLst/>
          </a:prstGeom>
          <a:ln w="76200">
            <a:solidFill>
              <a:schemeClr val="tx2">
                <a:lumMod val="60000"/>
                <a:lumOff val="40000"/>
              </a:schemeClr>
            </a:solidFill>
          </a:ln>
        </p:spPr>
      </p:pic>
      <p:pic>
        <p:nvPicPr>
          <p:cNvPr id="12" name="Picture 11" descr="A screenshot of a social media post&#10;&#10;Description automatically generated">
            <a:extLst>
              <a:ext uri="{FF2B5EF4-FFF2-40B4-BE49-F238E27FC236}">
                <a16:creationId xmlns:a16="http://schemas.microsoft.com/office/drawing/2014/main" id="{FE15A67E-A0EA-4E6A-8496-01474E7B21EC}"/>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9622133" y="17829265"/>
            <a:ext cx="7562343" cy="3910902"/>
          </a:xfrm>
          <a:prstGeom prst="rect">
            <a:avLst/>
          </a:prstGeom>
          <a:ln w="76200">
            <a:solidFill>
              <a:schemeClr val="tx2">
                <a:lumMod val="60000"/>
                <a:lumOff val="40000"/>
              </a:schemeClr>
            </a:solidFill>
          </a:ln>
        </p:spPr>
      </p:pic>
      <p:pic>
        <p:nvPicPr>
          <p:cNvPr id="13" name="Picture 12">
            <a:extLst>
              <a:ext uri="{FF2B5EF4-FFF2-40B4-BE49-F238E27FC236}">
                <a16:creationId xmlns:a16="http://schemas.microsoft.com/office/drawing/2014/main" id="{B8192C70-75C7-498B-81F2-F76EEBB5DF60}"/>
              </a:ext>
            </a:extLst>
          </p:cNvPr>
          <p:cNvPicPr>
            <a:picLocks noChangeAspect="1"/>
          </p:cNvPicPr>
          <p:nvPr/>
        </p:nvPicPr>
        <p:blipFill>
          <a:blip r:embed="rId13"/>
          <a:stretch>
            <a:fillRect/>
          </a:stretch>
        </p:blipFill>
        <p:spPr>
          <a:xfrm>
            <a:off x="38814136" y="515822"/>
            <a:ext cx="3871296" cy="3877392"/>
          </a:xfrm>
          <a:prstGeom prst="rect">
            <a:avLst/>
          </a:prstGeom>
        </p:spPr>
      </p:pic>
    </p:spTree>
    <p:extLst>
      <p:ext uri="{BB962C8B-B14F-4D97-AF65-F5344CB8AC3E}">
        <p14:creationId xmlns:p14="http://schemas.microsoft.com/office/powerpoint/2010/main" val="37151996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701</TotalTime>
  <Words>545</Words>
  <Application>Microsoft Office PowerPoint</Application>
  <PresentationFormat>Custom</PresentationFormat>
  <Paragraphs>40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Arial Narrow</vt:lpstr>
      <vt:lpstr>Calibri</vt:lpstr>
      <vt:lpstr>Wingdings</vt:lpstr>
      <vt:lpstr>Office Theme</vt:lpstr>
      <vt:lpstr>PowerPoint Presentation</vt:lpstr>
    </vt:vector>
  </TitlesOfParts>
  <Company>Lincoln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Juanita</dc:creator>
  <cp:lastModifiedBy>KorRiee green</cp:lastModifiedBy>
  <cp:revision>26</cp:revision>
  <dcterms:created xsi:type="dcterms:W3CDTF">2018-03-21T22:16:36Z</dcterms:created>
  <dcterms:modified xsi:type="dcterms:W3CDTF">2019-03-08T21:44:13Z</dcterms:modified>
</cp:coreProperties>
</file>