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rts/chart1.xml" ContentType="application/vnd.openxmlformats-officedocument.drawingml.chart+xml"/>
  <Override PartName="/ppt/theme/themeOverride2.xml" ContentType="application/vnd.openxmlformats-officedocument.themeOverride+xml"/>
  <Override PartName="/ppt/ink/ink1.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6" r:id="rId2"/>
  </p:sldIdLst>
  <p:sldSz cx="32918400" cy="32918400"/>
  <p:notesSz cx="6858000" cy="9144000"/>
  <p:defaultTextStyle>
    <a:defPPr>
      <a:defRPr lang="en-US"/>
    </a:defPPr>
    <a:lvl1pPr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1pPr>
    <a:lvl2pPr marL="647250" indent="-264482"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2pPr>
    <a:lvl3pPr marL="1294500" indent="-528964"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3pPr>
    <a:lvl4pPr marL="1943078" indent="-794775"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4pPr>
    <a:lvl5pPr marL="2590329" indent="-1059257" algn="l" rtl="0" eaLnBrk="0" fontAlgn="base" hangingPunct="0">
      <a:spcBef>
        <a:spcPct val="0"/>
      </a:spcBef>
      <a:spcAft>
        <a:spcPct val="0"/>
      </a:spcAft>
      <a:defRPr sz="3400" kern="1200">
        <a:solidFill>
          <a:schemeClr val="tx1"/>
        </a:solidFill>
        <a:latin typeface="Times New Roman" panose="02020603050405020304" pitchFamily="18" charset="0"/>
        <a:ea typeface="MS PGothic" panose="020B0600070205080204" pitchFamily="34" charset="-128"/>
        <a:cs typeface="+mn-cs"/>
      </a:defRPr>
    </a:lvl5pPr>
    <a:lvl6pPr marL="1913839" algn="l" defTabSz="765536"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6pPr>
    <a:lvl7pPr marL="2296607" algn="l" defTabSz="765536"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7pPr>
    <a:lvl8pPr marL="2679375" algn="l" defTabSz="765536"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8pPr>
    <a:lvl9pPr marL="3062143" algn="l" defTabSz="765536" rtl="0" eaLnBrk="1" latinLnBrk="0" hangingPunct="1">
      <a:defRPr sz="3400" kern="1200">
        <a:solidFill>
          <a:schemeClr val="tx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1808">
          <p15:clr>
            <a:srgbClr val="A4A3A4"/>
          </p15:clr>
        </p15:guide>
        <p15:guide id="2" pos="12960">
          <p15:clr>
            <a:srgbClr val="A4A3A4"/>
          </p15:clr>
        </p15:guide>
        <p15:guide id="3" orient="horz" pos="10368">
          <p15:clr>
            <a:srgbClr val="A4A3A4"/>
          </p15:clr>
        </p15:guide>
        <p15:guide id="4" pos="103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Michael E." initials="" lastIdx="14" clrIdx="0"/>
  <p:cmAuthor id="2" name="Srikavi Premnath" initials="SP" lastIdx="36" clrIdx="1">
    <p:extLst/>
  </p:cmAuthor>
  <p:cmAuthor id="3" name="Alice Tipton" initials="" lastIdx="8" clrIdx="2"/>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71"/>
    <a:srgbClr val="F3F830"/>
    <a:srgbClr val="15D4D9"/>
    <a:srgbClr val="17E4E9"/>
    <a:srgbClr val="6BEEF1"/>
    <a:srgbClr val="14D1D6"/>
    <a:srgbClr val="57EBEF"/>
    <a:srgbClr val="07C8EF"/>
    <a:srgbClr val="002699"/>
    <a:srgbClr val="0D0D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3A02EA-9CBF-46B5-9686-938493CF5CAB}" v="64" dt="2019-03-07T05:47:12.80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73" autoAdjust="0"/>
    <p:restoredTop sz="93817" autoAdjust="0"/>
  </p:normalViewPr>
  <p:slideViewPr>
    <p:cSldViewPr snapToGrid="0">
      <p:cViewPr>
        <p:scale>
          <a:sx n="20" d="100"/>
          <a:sy n="20" d="100"/>
        </p:scale>
        <p:origin x="1428" y="8"/>
      </p:cViewPr>
      <p:guideLst>
        <p:guide orient="horz" pos="11808"/>
        <p:guide pos="12960"/>
        <p:guide orient="horz" pos="10368"/>
        <p:guide pos="103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7" d="100"/>
        <a:sy n="107" d="100"/>
      </p:scale>
      <p:origin x="0" y="0"/>
    </p:cViewPr>
  </p:sorterViewPr>
  <p:gridSpacing cx="914400" cy="9144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commentAuthors" Target="commentAuthors.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rikavi Premnath" userId="d390bc644adfc5ea" providerId="LiveId" clId="{4B3A02EA-9CBF-46B5-9686-938493CF5CAB}"/>
    <pc:docChg chg="undo redo custSel modSld">
      <pc:chgData name="Srikavi Premnath" userId="d390bc644adfc5ea" providerId="LiveId" clId="{4B3A02EA-9CBF-46B5-9686-938493CF5CAB}" dt="2019-04-05T14:48:35.895" v="710" actId="20577"/>
      <pc:docMkLst>
        <pc:docMk/>
      </pc:docMkLst>
      <pc:sldChg chg="addSp delSp modSp addCm delCm modCm modNotesTx">
        <pc:chgData name="Srikavi Premnath" userId="d390bc644adfc5ea" providerId="LiveId" clId="{4B3A02EA-9CBF-46B5-9686-938493CF5CAB}" dt="2019-04-05T14:48:35.895" v="710" actId="20577"/>
        <pc:sldMkLst>
          <pc:docMk/>
          <pc:sldMk cId="0" sldId="256"/>
        </pc:sldMkLst>
        <pc:spChg chg="mod">
          <ac:chgData name="Srikavi Premnath" userId="d390bc644adfc5ea" providerId="LiveId" clId="{4B3A02EA-9CBF-46B5-9686-938493CF5CAB}" dt="2019-03-07T05:41:13.291" v="638" actId="255"/>
          <ac:spMkLst>
            <pc:docMk/>
            <pc:sldMk cId="0" sldId="256"/>
            <ac:spMk id="2" creationId="{D2BED771-8905-4C4B-BA1B-EC62B20566E5}"/>
          </ac:spMkLst>
        </pc:spChg>
        <pc:spChg chg="mod">
          <ac:chgData name="Srikavi Premnath" userId="d390bc644adfc5ea" providerId="LiveId" clId="{4B3A02EA-9CBF-46B5-9686-938493CF5CAB}" dt="2019-03-07T03:04:11.642" v="14" actId="13926"/>
          <ac:spMkLst>
            <pc:docMk/>
            <pc:sldMk cId="0" sldId="256"/>
            <ac:spMk id="9" creationId="{EEFF4D50-06E8-4351-B866-084F95056B7B}"/>
          </ac:spMkLst>
        </pc:spChg>
        <pc:spChg chg="mod">
          <ac:chgData name="Srikavi Premnath" userId="d390bc644adfc5ea" providerId="LiveId" clId="{4B3A02EA-9CBF-46B5-9686-938493CF5CAB}" dt="2019-03-07T03:32:15.443" v="340" actId="20577"/>
          <ac:spMkLst>
            <pc:docMk/>
            <pc:sldMk cId="0" sldId="256"/>
            <ac:spMk id="13" creationId="{4D2DA93E-EBFE-49CE-9950-35AB45618201}"/>
          </ac:spMkLst>
        </pc:spChg>
        <pc:spChg chg="mod">
          <ac:chgData name="Srikavi Premnath" userId="d390bc644adfc5ea" providerId="LiveId" clId="{4B3A02EA-9CBF-46B5-9686-938493CF5CAB}" dt="2019-03-07T05:25:21.129" v="633" actId="20577"/>
          <ac:spMkLst>
            <pc:docMk/>
            <pc:sldMk cId="0" sldId="256"/>
            <ac:spMk id="14" creationId="{86635108-E570-46C8-919A-B8B30F42609C}"/>
          </ac:spMkLst>
        </pc:spChg>
        <pc:spChg chg="mod">
          <ac:chgData name="Srikavi Premnath" userId="d390bc644adfc5ea" providerId="LiveId" clId="{4B3A02EA-9CBF-46B5-9686-938493CF5CAB}" dt="2019-03-07T03:47:54.425" v="431" actId="1076"/>
          <ac:spMkLst>
            <pc:docMk/>
            <pc:sldMk cId="0" sldId="256"/>
            <ac:spMk id="15" creationId="{67ECC76E-B1FF-4C43-9048-08550A60EC48}"/>
          </ac:spMkLst>
        </pc:spChg>
        <pc:spChg chg="mod">
          <ac:chgData name="Srikavi Premnath" userId="d390bc644adfc5ea" providerId="LiveId" clId="{4B3A02EA-9CBF-46B5-9686-938493CF5CAB}" dt="2019-03-07T03:42:51.503" v="418" actId="1076"/>
          <ac:spMkLst>
            <pc:docMk/>
            <pc:sldMk cId="0" sldId="256"/>
            <ac:spMk id="19" creationId="{A1CE65C3-BFC4-4049-AC8E-0FB39F374571}"/>
          </ac:spMkLst>
        </pc:spChg>
        <pc:spChg chg="del mod">
          <ac:chgData name="Srikavi Premnath" userId="d390bc644adfc5ea" providerId="LiveId" clId="{4B3A02EA-9CBF-46B5-9686-938493CF5CAB}" dt="2019-03-07T03:30:14.039" v="281" actId="478"/>
          <ac:spMkLst>
            <pc:docMk/>
            <pc:sldMk cId="0" sldId="256"/>
            <ac:spMk id="20" creationId="{EB2C3B3A-DBD8-4E4A-86E6-A2EDD05AC5E8}"/>
          </ac:spMkLst>
        </pc:spChg>
        <pc:spChg chg="mod">
          <ac:chgData name="Srikavi Premnath" userId="d390bc644adfc5ea" providerId="LiveId" clId="{4B3A02EA-9CBF-46B5-9686-938493CF5CAB}" dt="2019-04-05T14:48:35.895" v="710" actId="20577"/>
          <ac:spMkLst>
            <pc:docMk/>
            <pc:sldMk cId="0" sldId="256"/>
            <ac:spMk id="24" creationId="{00000000-0000-0000-0000-000000000000}"/>
          </ac:spMkLst>
        </pc:spChg>
        <pc:spChg chg="mod">
          <ac:chgData name="Srikavi Premnath" userId="d390bc644adfc5ea" providerId="LiveId" clId="{4B3A02EA-9CBF-46B5-9686-938493CF5CAB}" dt="2019-03-07T03:42:08.942" v="413" actId="948"/>
          <ac:spMkLst>
            <pc:docMk/>
            <pc:sldMk cId="0" sldId="256"/>
            <ac:spMk id="28" creationId="{00000000-0000-0000-0000-000000000000}"/>
          </ac:spMkLst>
        </pc:spChg>
        <pc:spChg chg="mod topLvl">
          <ac:chgData name="Srikavi Premnath" userId="d390bc644adfc5ea" providerId="LiveId" clId="{4B3A02EA-9CBF-46B5-9686-938493CF5CAB}" dt="2019-03-07T03:39:24.792" v="395" actId="164"/>
          <ac:spMkLst>
            <pc:docMk/>
            <pc:sldMk cId="0" sldId="256"/>
            <ac:spMk id="30" creationId="{00000000-0000-0000-0000-000000000000}"/>
          </ac:spMkLst>
        </pc:spChg>
        <pc:spChg chg="mod">
          <ac:chgData name="Srikavi Premnath" userId="d390bc644adfc5ea" providerId="LiveId" clId="{4B3A02EA-9CBF-46B5-9686-938493CF5CAB}" dt="2019-03-07T03:43:00.223" v="419" actId="1076"/>
          <ac:spMkLst>
            <pc:docMk/>
            <pc:sldMk cId="0" sldId="256"/>
            <ac:spMk id="32" creationId="{00000000-0000-0000-0000-000000000000}"/>
          </ac:spMkLst>
        </pc:spChg>
        <pc:spChg chg="add mod">
          <ac:chgData name="Srikavi Premnath" userId="d390bc644adfc5ea" providerId="LiveId" clId="{4B3A02EA-9CBF-46B5-9686-938493CF5CAB}" dt="2019-03-07T03:39:24.792" v="395" actId="164"/>
          <ac:spMkLst>
            <pc:docMk/>
            <pc:sldMk cId="0" sldId="256"/>
            <ac:spMk id="43" creationId="{9F06B2B3-30B7-4A05-9B90-7882AB05809E}"/>
          </ac:spMkLst>
        </pc:spChg>
        <pc:spChg chg="add mod">
          <ac:chgData name="Srikavi Premnath" userId="d390bc644adfc5ea" providerId="LiveId" clId="{4B3A02EA-9CBF-46B5-9686-938493CF5CAB}" dt="2019-03-07T05:20:15.081" v="628" actId="20577"/>
          <ac:spMkLst>
            <pc:docMk/>
            <pc:sldMk cId="0" sldId="256"/>
            <ac:spMk id="62" creationId="{CCF834D9-3881-41D9-9125-0CD3352FAABE}"/>
          </ac:spMkLst>
        </pc:spChg>
        <pc:spChg chg="mod">
          <ac:chgData name="Srikavi Premnath" userId="d390bc644adfc5ea" providerId="LiveId" clId="{4B3A02EA-9CBF-46B5-9686-938493CF5CAB}" dt="2019-03-07T03:04:04.597" v="13" actId="13926"/>
          <ac:spMkLst>
            <pc:docMk/>
            <pc:sldMk cId="0" sldId="256"/>
            <ac:spMk id="86" creationId="{8EC505E0-A668-4CCD-A7F1-84E9E733D18D}"/>
          </ac:spMkLst>
        </pc:spChg>
        <pc:spChg chg="mod">
          <ac:chgData name="Srikavi Premnath" userId="d390bc644adfc5ea" providerId="LiveId" clId="{4B3A02EA-9CBF-46B5-9686-938493CF5CAB}" dt="2019-03-07T05:07:07.676" v="620" actId="20577"/>
          <ac:spMkLst>
            <pc:docMk/>
            <pc:sldMk cId="0" sldId="256"/>
            <ac:spMk id="90" creationId="{C8CEF305-A295-4C40-9588-50F9347FBCD5}"/>
          </ac:spMkLst>
        </pc:spChg>
        <pc:spChg chg="mod topLvl">
          <ac:chgData name="Srikavi Premnath" userId="d390bc644adfc5ea" providerId="LiveId" clId="{4B3A02EA-9CBF-46B5-9686-938493CF5CAB}" dt="2019-03-07T03:39:16.538" v="394" actId="165"/>
          <ac:spMkLst>
            <pc:docMk/>
            <pc:sldMk cId="0" sldId="256"/>
            <ac:spMk id="91" creationId="{0F9D5A63-B859-4B00-823A-AFEFAD4D0419}"/>
          </ac:spMkLst>
        </pc:spChg>
        <pc:spChg chg="mod topLvl">
          <ac:chgData name="Srikavi Premnath" userId="d390bc644adfc5ea" providerId="LiveId" clId="{4B3A02EA-9CBF-46B5-9686-938493CF5CAB}" dt="2019-03-07T03:39:16.538" v="394" actId="165"/>
          <ac:spMkLst>
            <pc:docMk/>
            <pc:sldMk cId="0" sldId="256"/>
            <ac:spMk id="92" creationId="{6CFCCADE-7915-47A4-991C-84E42E5F6AF1}"/>
          </ac:spMkLst>
        </pc:spChg>
        <pc:spChg chg="mod">
          <ac:chgData name="Srikavi Premnath" userId="d390bc644adfc5ea" providerId="LiveId" clId="{4B3A02EA-9CBF-46B5-9686-938493CF5CAB}" dt="2019-03-07T03:34:10.464" v="351" actId="1076"/>
          <ac:spMkLst>
            <pc:docMk/>
            <pc:sldMk cId="0" sldId="256"/>
            <ac:spMk id="94" creationId="{EA1496C4-DCFB-4ECF-B3E4-AF101C966C36}"/>
          </ac:spMkLst>
        </pc:spChg>
        <pc:spChg chg="mod">
          <ac:chgData name="Srikavi Premnath" userId="d390bc644adfc5ea" providerId="LiveId" clId="{4B3A02EA-9CBF-46B5-9686-938493CF5CAB}" dt="2019-03-07T04:13:09.802" v="613" actId="1076"/>
          <ac:spMkLst>
            <pc:docMk/>
            <pc:sldMk cId="0" sldId="256"/>
            <ac:spMk id="95" creationId="{8D376C04-A067-4ED4-A42A-8B5D92132DD3}"/>
          </ac:spMkLst>
        </pc:spChg>
        <pc:spChg chg="mod">
          <ac:chgData name="Srikavi Premnath" userId="d390bc644adfc5ea" providerId="LiveId" clId="{4B3A02EA-9CBF-46B5-9686-938493CF5CAB}" dt="2019-03-07T05:50:57.551" v="659" actId="14100"/>
          <ac:spMkLst>
            <pc:docMk/>
            <pc:sldMk cId="0" sldId="256"/>
            <ac:spMk id="100" creationId="{D8389A25-7C43-41B5-B44E-2051649E17D8}"/>
          </ac:spMkLst>
        </pc:spChg>
        <pc:spChg chg="mod">
          <ac:chgData name="Srikavi Premnath" userId="d390bc644adfc5ea" providerId="LiveId" clId="{4B3A02EA-9CBF-46B5-9686-938493CF5CAB}" dt="2019-03-07T03:33:38.076" v="345" actId="1076"/>
          <ac:spMkLst>
            <pc:docMk/>
            <pc:sldMk cId="0" sldId="256"/>
            <ac:spMk id="102" creationId="{11677581-114E-4C50-BF92-41E386CE99E1}"/>
          </ac:spMkLst>
        </pc:spChg>
        <pc:spChg chg="del mod">
          <ac:chgData name="Srikavi Premnath" userId="d390bc644adfc5ea" providerId="LiveId" clId="{4B3A02EA-9CBF-46B5-9686-938493CF5CAB}" dt="2019-03-07T03:29:51.985" v="279" actId="478"/>
          <ac:spMkLst>
            <pc:docMk/>
            <pc:sldMk cId="0" sldId="256"/>
            <ac:spMk id="103" creationId="{9369B522-38B4-4F69-9D0C-E47D7262BB06}"/>
          </ac:spMkLst>
        </pc:spChg>
        <pc:spChg chg="mod">
          <ac:chgData name="Srikavi Premnath" userId="d390bc644adfc5ea" providerId="LiveId" clId="{4B3A02EA-9CBF-46B5-9686-938493CF5CAB}" dt="2019-03-07T04:12:55.282" v="611" actId="1076"/>
          <ac:spMkLst>
            <pc:docMk/>
            <pc:sldMk cId="0" sldId="256"/>
            <ac:spMk id="105" creationId="{9321372B-D2CB-4D2A-80C8-A4EDC17B0684}"/>
          </ac:spMkLst>
        </pc:spChg>
        <pc:spChg chg="mod">
          <ac:chgData name="Srikavi Premnath" userId="d390bc644adfc5ea" providerId="LiveId" clId="{4B3A02EA-9CBF-46B5-9686-938493CF5CAB}" dt="2019-03-07T04:12:26.142" v="608" actId="1076"/>
          <ac:spMkLst>
            <pc:docMk/>
            <pc:sldMk cId="0" sldId="256"/>
            <ac:spMk id="106" creationId="{70499D17-DC4F-4869-9888-EDE34EBB75B3}"/>
          </ac:spMkLst>
        </pc:spChg>
        <pc:spChg chg="mod">
          <ac:chgData name="Srikavi Premnath" userId="d390bc644adfc5ea" providerId="LiveId" clId="{4B3A02EA-9CBF-46B5-9686-938493CF5CAB}" dt="2019-03-07T04:12:44.497" v="610" actId="14100"/>
          <ac:spMkLst>
            <pc:docMk/>
            <pc:sldMk cId="0" sldId="256"/>
            <ac:spMk id="107" creationId="{EDC29E34-F589-4B98-8EDD-0E91ED7017AC}"/>
          </ac:spMkLst>
        </pc:spChg>
        <pc:spChg chg="mod topLvl">
          <ac:chgData name="Srikavi Premnath" userId="d390bc644adfc5ea" providerId="LiveId" clId="{4B3A02EA-9CBF-46B5-9686-938493CF5CAB}" dt="2019-03-07T03:39:16.538" v="394" actId="165"/>
          <ac:spMkLst>
            <pc:docMk/>
            <pc:sldMk cId="0" sldId="256"/>
            <ac:spMk id="109" creationId="{EBEC99BC-BD4E-401A-B17A-DE61E7889C24}"/>
          </ac:spMkLst>
        </pc:spChg>
        <pc:spChg chg="mod">
          <ac:chgData name="Srikavi Premnath" userId="d390bc644adfc5ea" providerId="LiveId" clId="{4B3A02EA-9CBF-46B5-9686-938493CF5CAB}" dt="2019-03-07T04:14:23.007" v="619" actId="1076"/>
          <ac:spMkLst>
            <pc:docMk/>
            <pc:sldMk cId="0" sldId="256"/>
            <ac:spMk id="110" creationId="{CC515E36-30FE-46C4-8E98-6F5A0A71D77F}"/>
          </ac:spMkLst>
        </pc:spChg>
        <pc:spChg chg="mod topLvl">
          <ac:chgData name="Srikavi Premnath" userId="d390bc644adfc5ea" providerId="LiveId" clId="{4B3A02EA-9CBF-46B5-9686-938493CF5CAB}" dt="2019-03-07T03:39:16.538" v="394" actId="165"/>
          <ac:spMkLst>
            <pc:docMk/>
            <pc:sldMk cId="0" sldId="256"/>
            <ac:spMk id="111" creationId="{6BD3A5E1-69F4-4ADA-A2AD-3C9818BBBD68}"/>
          </ac:spMkLst>
        </pc:spChg>
        <pc:spChg chg="mod topLvl">
          <ac:chgData name="Srikavi Premnath" userId="d390bc644adfc5ea" providerId="LiveId" clId="{4B3A02EA-9CBF-46B5-9686-938493CF5CAB}" dt="2019-03-07T03:39:16.538" v="394" actId="165"/>
          <ac:spMkLst>
            <pc:docMk/>
            <pc:sldMk cId="0" sldId="256"/>
            <ac:spMk id="115" creationId="{90D19C76-7CAE-435F-825D-66A876583130}"/>
          </ac:spMkLst>
        </pc:spChg>
        <pc:spChg chg="del mod">
          <ac:chgData name="Srikavi Premnath" userId="d390bc644adfc5ea" providerId="LiveId" clId="{4B3A02EA-9CBF-46B5-9686-938493CF5CAB}" dt="2019-03-07T03:29:39.369" v="277" actId="478"/>
          <ac:spMkLst>
            <pc:docMk/>
            <pc:sldMk cId="0" sldId="256"/>
            <ac:spMk id="116" creationId="{67A94C52-5C41-43FC-B88E-E1E9EDA11EB9}"/>
          </ac:spMkLst>
        </pc:spChg>
        <pc:spChg chg="mod">
          <ac:chgData name="Srikavi Premnath" userId="d390bc644adfc5ea" providerId="LiveId" clId="{4B3A02EA-9CBF-46B5-9686-938493CF5CAB}" dt="2019-03-07T05:47:01.732" v="641" actId="20577"/>
          <ac:spMkLst>
            <pc:docMk/>
            <pc:sldMk cId="0" sldId="256"/>
            <ac:spMk id="117" creationId="{4EF6313F-3863-4614-8500-0AADBC7F7475}"/>
          </ac:spMkLst>
        </pc:spChg>
        <pc:spChg chg="mod">
          <ac:chgData name="Srikavi Premnath" userId="d390bc644adfc5ea" providerId="LiveId" clId="{4B3A02EA-9CBF-46B5-9686-938493CF5CAB}" dt="2019-03-07T05:49:41.647" v="649" actId="14100"/>
          <ac:spMkLst>
            <pc:docMk/>
            <pc:sldMk cId="0" sldId="256"/>
            <ac:spMk id="118" creationId="{70499D17-DC4F-4869-9888-EDE34EBB75B3}"/>
          </ac:spMkLst>
        </pc:spChg>
        <pc:spChg chg="mod">
          <ac:chgData name="Srikavi Premnath" userId="d390bc644adfc5ea" providerId="LiveId" clId="{4B3A02EA-9CBF-46B5-9686-938493CF5CAB}" dt="2019-03-07T04:13:20.704" v="614" actId="1076"/>
          <ac:spMkLst>
            <pc:docMk/>
            <pc:sldMk cId="0" sldId="256"/>
            <ac:spMk id="119" creationId="{EDC29E34-F589-4B98-8EDD-0E91ED7017AC}"/>
          </ac:spMkLst>
        </pc:spChg>
        <pc:spChg chg="add mod">
          <ac:chgData name="Srikavi Premnath" userId="d390bc644adfc5ea" providerId="LiveId" clId="{4B3A02EA-9CBF-46B5-9686-938493CF5CAB}" dt="2019-03-07T03:39:24.792" v="395" actId="164"/>
          <ac:spMkLst>
            <pc:docMk/>
            <pc:sldMk cId="0" sldId="256"/>
            <ac:spMk id="120" creationId="{10C5FF76-227A-45E1-AC32-32FECD52878D}"/>
          </ac:spMkLst>
        </pc:spChg>
        <pc:spChg chg="add mod">
          <ac:chgData name="Srikavi Premnath" userId="d390bc644adfc5ea" providerId="LiveId" clId="{4B3A02EA-9CBF-46B5-9686-938493CF5CAB}" dt="2019-03-07T03:39:24.792" v="395" actId="164"/>
          <ac:spMkLst>
            <pc:docMk/>
            <pc:sldMk cId="0" sldId="256"/>
            <ac:spMk id="121" creationId="{4E0D9508-22D9-42A8-8AC3-789B05A12721}"/>
          </ac:spMkLst>
        </pc:spChg>
        <pc:spChg chg="add mod">
          <ac:chgData name="Srikavi Premnath" userId="d390bc644adfc5ea" providerId="LiveId" clId="{4B3A02EA-9CBF-46B5-9686-938493CF5CAB}" dt="2019-03-07T03:39:24.792" v="395" actId="164"/>
          <ac:spMkLst>
            <pc:docMk/>
            <pc:sldMk cId="0" sldId="256"/>
            <ac:spMk id="122" creationId="{93E5F75E-D71C-43D5-9A39-E1D9E0193035}"/>
          </ac:spMkLst>
        </pc:spChg>
        <pc:spChg chg="mod">
          <ac:chgData name="Srikavi Premnath" userId="d390bc644adfc5ea" providerId="LiveId" clId="{4B3A02EA-9CBF-46B5-9686-938493CF5CAB}" dt="2019-03-07T05:52:00.774" v="667" actId="14100"/>
          <ac:spMkLst>
            <pc:docMk/>
            <pc:sldMk cId="0" sldId="256"/>
            <ac:spMk id="167" creationId="{9E59582E-C452-4969-9F07-4592714A0832}"/>
          </ac:spMkLst>
        </pc:spChg>
        <pc:spChg chg="mod">
          <ac:chgData name="Srikavi Premnath" userId="d390bc644adfc5ea" providerId="LiveId" clId="{4B3A02EA-9CBF-46B5-9686-938493CF5CAB}" dt="2019-03-07T03:01:16.026" v="5" actId="14100"/>
          <ac:spMkLst>
            <pc:docMk/>
            <pc:sldMk cId="0" sldId="256"/>
            <ac:spMk id="3077" creationId="{993D68D5-9E6C-4A42-AA90-7B464A895BF7}"/>
          </ac:spMkLst>
        </pc:spChg>
        <pc:spChg chg="mod">
          <ac:chgData name="Srikavi Premnath" userId="d390bc644adfc5ea" providerId="LiveId" clId="{4B3A02EA-9CBF-46B5-9686-938493CF5CAB}" dt="2019-03-07T03:04:25.177" v="16" actId="13926"/>
          <ac:spMkLst>
            <pc:docMk/>
            <pc:sldMk cId="0" sldId="256"/>
            <ac:spMk id="3087" creationId="{CC474335-2DAD-4726-A695-6AA71428C4F3}"/>
          </ac:spMkLst>
        </pc:spChg>
        <pc:spChg chg="mod">
          <ac:chgData name="Srikavi Premnath" userId="d390bc644adfc5ea" providerId="LiveId" clId="{4B3A02EA-9CBF-46B5-9686-938493CF5CAB}" dt="2019-03-07T04:09:12.179" v="593" actId="1076"/>
          <ac:spMkLst>
            <pc:docMk/>
            <pc:sldMk cId="0" sldId="256"/>
            <ac:spMk id="3090" creationId="{0ECC9DE6-9BF6-4CE8-81D6-CE32DE0EAD85}"/>
          </ac:spMkLst>
        </pc:spChg>
        <pc:spChg chg="mod">
          <ac:chgData name="Srikavi Premnath" userId="d390bc644adfc5ea" providerId="LiveId" clId="{4B3A02EA-9CBF-46B5-9686-938493CF5CAB}" dt="2019-03-07T04:09:36.581" v="594" actId="1076"/>
          <ac:spMkLst>
            <pc:docMk/>
            <pc:sldMk cId="0" sldId="256"/>
            <ac:spMk id="3091" creationId="{A003339D-A9E7-4D2F-BAC3-38489AFEAF7E}"/>
          </ac:spMkLst>
        </pc:spChg>
        <pc:spChg chg="mod">
          <ac:chgData name="Srikavi Premnath" userId="d390bc644adfc5ea" providerId="LiveId" clId="{4B3A02EA-9CBF-46B5-9686-938493CF5CAB}" dt="2019-03-07T04:14:17.579" v="618" actId="1076"/>
          <ac:spMkLst>
            <pc:docMk/>
            <pc:sldMk cId="0" sldId="256"/>
            <ac:spMk id="3102" creationId="{C3A6140A-29E2-4E3C-B1A8-F7FEA85AFE91}"/>
          </ac:spMkLst>
        </pc:spChg>
        <pc:spChg chg="mod">
          <ac:chgData name="Srikavi Premnath" userId="d390bc644adfc5ea" providerId="LiveId" clId="{4B3A02EA-9CBF-46B5-9686-938493CF5CAB}" dt="2019-03-07T05:11:18.644" v="627" actId="20577"/>
          <ac:spMkLst>
            <pc:docMk/>
            <pc:sldMk cId="0" sldId="256"/>
            <ac:spMk id="3110" creationId="{2A548DDB-2C8B-4A54-A887-896D84417C30}"/>
          </ac:spMkLst>
        </pc:spChg>
        <pc:spChg chg="mod">
          <ac:chgData name="Srikavi Premnath" userId="d390bc644adfc5ea" providerId="LiveId" clId="{4B3A02EA-9CBF-46B5-9686-938493CF5CAB}" dt="2019-03-07T03:36:31.880" v="362" actId="1076"/>
          <ac:spMkLst>
            <pc:docMk/>
            <pc:sldMk cId="0" sldId="256"/>
            <ac:spMk id="3174" creationId="{508D1B4A-203E-461E-8A0C-CABAB3C2A149}"/>
          </ac:spMkLst>
        </pc:spChg>
        <pc:spChg chg="mod">
          <ac:chgData name="Srikavi Premnath" userId="d390bc644adfc5ea" providerId="LiveId" clId="{4B3A02EA-9CBF-46B5-9686-938493CF5CAB}" dt="2019-03-07T05:50:10.593" v="652" actId="14100"/>
          <ac:spMkLst>
            <pc:docMk/>
            <pc:sldMk cId="0" sldId="256"/>
            <ac:spMk id="3176" creationId="{F9E3F731-B739-4765-BE4F-381FE25DC39D}"/>
          </ac:spMkLst>
        </pc:spChg>
        <pc:spChg chg="mod">
          <ac:chgData name="Srikavi Premnath" userId="d390bc644adfc5ea" providerId="LiveId" clId="{4B3A02EA-9CBF-46B5-9686-938493CF5CAB}" dt="2019-03-07T05:47:10.744" v="642" actId="207"/>
          <ac:spMkLst>
            <pc:docMk/>
            <pc:sldMk cId="0" sldId="256"/>
            <ac:spMk id="3177" creationId="{4EF6313F-3863-4614-8500-0AADBC7F7475}"/>
          </ac:spMkLst>
        </pc:spChg>
        <pc:spChg chg="mod">
          <ac:chgData name="Srikavi Premnath" userId="d390bc644adfc5ea" providerId="LiveId" clId="{4B3A02EA-9CBF-46B5-9686-938493CF5CAB}" dt="2019-03-07T05:49:50.769" v="650" actId="14100"/>
          <ac:spMkLst>
            <pc:docMk/>
            <pc:sldMk cId="0" sldId="256"/>
            <ac:spMk id="3181" creationId="{A8313C81-2C6D-4841-A299-F31B06356FE9}"/>
          </ac:spMkLst>
        </pc:spChg>
        <pc:spChg chg="mod">
          <ac:chgData name="Srikavi Premnath" userId="d390bc644adfc5ea" providerId="LiveId" clId="{4B3A02EA-9CBF-46B5-9686-938493CF5CAB}" dt="2019-03-07T04:09:51.083" v="595" actId="1076"/>
          <ac:spMkLst>
            <pc:docMk/>
            <pc:sldMk cId="0" sldId="256"/>
            <ac:spMk id="3292" creationId="{012371CD-6286-4EAB-A38E-81DF2B660D4D}"/>
          </ac:spMkLst>
        </pc:spChg>
        <pc:spChg chg="mod">
          <ac:chgData name="Srikavi Premnath" userId="d390bc644adfc5ea" providerId="LiveId" clId="{4B3A02EA-9CBF-46B5-9686-938493CF5CAB}" dt="2019-03-07T04:14:03.586" v="617" actId="1076"/>
          <ac:spMkLst>
            <pc:docMk/>
            <pc:sldMk cId="0" sldId="256"/>
            <ac:spMk id="3294" creationId="{ACBDB615-5A24-41A0-A126-49D28E62C66C}"/>
          </ac:spMkLst>
        </pc:spChg>
        <pc:spChg chg="mod">
          <ac:chgData name="Srikavi Premnath" userId="d390bc644adfc5ea" providerId="LiveId" clId="{4B3A02EA-9CBF-46B5-9686-938493CF5CAB}" dt="2019-03-07T04:10:54.234" v="601" actId="14100"/>
          <ac:spMkLst>
            <pc:docMk/>
            <pc:sldMk cId="0" sldId="256"/>
            <ac:spMk id="3295" creationId="{61EBF4AA-3248-4ADC-931C-EBFC00104A9D}"/>
          </ac:spMkLst>
        </pc:spChg>
        <pc:spChg chg="mod">
          <ac:chgData name="Srikavi Premnath" userId="d390bc644adfc5ea" providerId="LiveId" clId="{4B3A02EA-9CBF-46B5-9686-938493CF5CAB}" dt="2019-03-07T04:11:09.382" v="602" actId="14100"/>
          <ac:spMkLst>
            <pc:docMk/>
            <pc:sldMk cId="0" sldId="256"/>
            <ac:spMk id="3296" creationId="{B1477E0A-6DEB-4A21-B649-EEF01F75D969}"/>
          </ac:spMkLst>
        </pc:spChg>
        <pc:grpChg chg="add del mod topLvl">
          <ac:chgData name="Srikavi Premnath" userId="d390bc644adfc5ea" providerId="LiveId" clId="{4B3A02EA-9CBF-46B5-9686-938493CF5CAB}" dt="2019-03-07T03:39:24.792" v="395" actId="164"/>
          <ac:grpSpMkLst>
            <pc:docMk/>
            <pc:sldMk cId="0" sldId="256"/>
            <ac:grpSpMk id="7" creationId="{073C8CF7-16B8-4F00-A6C2-1D6168B4FEF3}"/>
          </ac:grpSpMkLst>
        </pc:grpChg>
        <pc:grpChg chg="add del mod">
          <ac:chgData name="Srikavi Premnath" userId="d390bc644adfc5ea" providerId="LiveId" clId="{4B3A02EA-9CBF-46B5-9686-938493CF5CAB}" dt="2019-03-07T03:10:19.485" v="94" actId="165"/>
          <ac:grpSpMkLst>
            <pc:docMk/>
            <pc:sldMk cId="0" sldId="256"/>
            <ac:grpSpMk id="8" creationId="{308A008D-B9AC-410C-BF71-E562D7B89BAB}"/>
          </ac:grpSpMkLst>
        </pc:grpChg>
        <pc:grpChg chg="add del mod topLvl">
          <ac:chgData name="Srikavi Premnath" userId="d390bc644adfc5ea" providerId="LiveId" clId="{4B3A02EA-9CBF-46B5-9686-938493CF5CAB}" dt="2019-03-07T03:39:24.792" v="395" actId="164"/>
          <ac:grpSpMkLst>
            <pc:docMk/>
            <pc:sldMk cId="0" sldId="256"/>
            <ac:grpSpMk id="12" creationId="{CBAAC322-3CFB-42CD-A7BE-350854256188}"/>
          </ac:grpSpMkLst>
        </pc:grpChg>
        <pc:grpChg chg="add del mod">
          <ac:chgData name="Srikavi Premnath" userId="d390bc644adfc5ea" providerId="LiveId" clId="{4B3A02EA-9CBF-46B5-9686-938493CF5CAB}" dt="2019-03-07T03:11:35.301" v="106" actId="165"/>
          <ac:grpSpMkLst>
            <pc:docMk/>
            <pc:sldMk cId="0" sldId="256"/>
            <ac:grpSpMk id="21" creationId="{5D93C817-AB9F-4665-B9A5-04AB2589F56E}"/>
          </ac:grpSpMkLst>
        </pc:grpChg>
        <pc:grpChg chg="add del mod">
          <ac:chgData name="Srikavi Premnath" userId="d390bc644adfc5ea" providerId="LiveId" clId="{4B3A02EA-9CBF-46B5-9686-938493CF5CAB}" dt="2019-03-07T03:11:42.754" v="109" actId="165"/>
          <ac:grpSpMkLst>
            <pc:docMk/>
            <pc:sldMk cId="0" sldId="256"/>
            <ac:grpSpMk id="22" creationId="{5CC5DB57-E77A-4656-8CF5-BCF2F7B1218B}"/>
          </ac:grpSpMkLst>
        </pc:grpChg>
        <pc:grpChg chg="add del mod">
          <ac:chgData name="Srikavi Premnath" userId="d390bc644adfc5ea" providerId="LiveId" clId="{4B3A02EA-9CBF-46B5-9686-938493CF5CAB}" dt="2019-03-07T03:12:03.025" v="117" actId="165"/>
          <ac:grpSpMkLst>
            <pc:docMk/>
            <pc:sldMk cId="0" sldId="256"/>
            <ac:grpSpMk id="23" creationId="{8020576B-9472-414E-A07E-9DDCF69642CF}"/>
          </ac:grpSpMkLst>
        </pc:grpChg>
        <pc:grpChg chg="del mod">
          <ac:chgData name="Srikavi Premnath" userId="d390bc644adfc5ea" providerId="LiveId" clId="{4B3A02EA-9CBF-46B5-9686-938493CF5CAB}" dt="2019-03-07T03:08:17.175" v="63" actId="165"/>
          <ac:grpSpMkLst>
            <pc:docMk/>
            <pc:sldMk cId="0" sldId="256"/>
            <ac:grpSpMk id="25" creationId="{00000000-0000-0000-0000-000000000000}"/>
          </ac:grpSpMkLst>
        </pc:grpChg>
        <pc:grpChg chg="add del mod topLvl">
          <ac:chgData name="Srikavi Premnath" userId="d390bc644adfc5ea" providerId="LiveId" clId="{4B3A02EA-9CBF-46B5-9686-938493CF5CAB}" dt="2019-03-07T03:39:24.792" v="395" actId="164"/>
          <ac:grpSpMkLst>
            <pc:docMk/>
            <pc:sldMk cId="0" sldId="256"/>
            <ac:grpSpMk id="27" creationId="{00000000-0000-0000-0000-000000000000}"/>
          </ac:grpSpMkLst>
        </pc:grpChg>
        <pc:grpChg chg="add del mod">
          <ac:chgData name="Srikavi Premnath" userId="d390bc644adfc5ea" providerId="LiveId" clId="{4B3A02EA-9CBF-46B5-9686-938493CF5CAB}" dt="2019-03-07T03:12:10.376" v="120" actId="165"/>
          <ac:grpSpMkLst>
            <pc:docMk/>
            <pc:sldMk cId="0" sldId="256"/>
            <ac:grpSpMk id="34" creationId="{DCBC6051-4495-4105-A252-B89F667049C0}"/>
          </ac:grpSpMkLst>
        </pc:grpChg>
        <pc:grpChg chg="add del mod">
          <ac:chgData name="Srikavi Premnath" userId="d390bc644adfc5ea" providerId="LiveId" clId="{4B3A02EA-9CBF-46B5-9686-938493CF5CAB}" dt="2019-03-07T03:12:40.819" v="124" actId="165"/>
          <ac:grpSpMkLst>
            <pc:docMk/>
            <pc:sldMk cId="0" sldId="256"/>
            <ac:grpSpMk id="35" creationId="{53C1D34C-758E-4ED0-852E-28D53AA6A1CC}"/>
          </ac:grpSpMkLst>
        </pc:grpChg>
        <pc:grpChg chg="add del mod">
          <ac:chgData name="Srikavi Premnath" userId="d390bc644adfc5ea" providerId="LiveId" clId="{4B3A02EA-9CBF-46B5-9686-938493CF5CAB}" dt="2019-03-07T03:12:49.520" v="127" actId="165"/>
          <ac:grpSpMkLst>
            <pc:docMk/>
            <pc:sldMk cId="0" sldId="256"/>
            <ac:grpSpMk id="38" creationId="{F8396C46-0D65-468F-B92E-67D06FE52D81}"/>
          </ac:grpSpMkLst>
        </pc:grpChg>
        <pc:grpChg chg="add del mod">
          <ac:chgData name="Srikavi Premnath" userId="d390bc644adfc5ea" providerId="LiveId" clId="{4B3A02EA-9CBF-46B5-9686-938493CF5CAB}" dt="2019-03-07T03:13:42.504" v="136" actId="165"/>
          <ac:grpSpMkLst>
            <pc:docMk/>
            <pc:sldMk cId="0" sldId="256"/>
            <ac:grpSpMk id="41" creationId="{C3E4B960-D99A-47CE-A068-96F71D210BA3}"/>
          </ac:grpSpMkLst>
        </pc:grpChg>
        <pc:grpChg chg="add del mod topLvl">
          <ac:chgData name="Srikavi Premnath" userId="d390bc644adfc5ea" providerId="LiveId" clId="{4B3A02EA-9CBF-46B5-9686-938493CF5CAB}" dt="2019-03-07T03:39:24.792" v="395" actId="164"/>
          <ac:grpSpMkLst>
            <pc:docMk/>
            <pc:sldMk cId="0" sldId="256"/>
            <ac:grpSpMk id="42" creationId="{DC2C9CA9-DFFE-47E2-89F5-35311CAA8F94}"/>
          </ac:grpSpMkLst>
        </pc:grpChg>
        <pc:grpChg chg="add del mod">
          <ac:chgData name="Srikavi Premnath" userId="d390bc644adfc5ea" providerId="LiveId" clId="{4B3A02EA-9CBF-46B5-9686-938493CF5CAB}" dt="2019-03-07T03:38:00.901" v="376" actId="165"/>
          <ac:grpSpMkLst>
            <pc:docMk/>
            <pc:sldMk cId="0" sldId="256"/>
            <ac:grpSpMk id="44" creationId="{857CDB3E-5B95-43E9-9C62-1DAC0CDA6FE4}"/>
          </ac:grpSpMkLst>
        </pc:grpChg>
        <pc:grpChg chg="add mod">
          <ac:chgData name="Srikavi Premnath" userId="d390bc644adfc5ea" providerId="LiveId" clId="{4B3A02EA-9CBF-46B5-9686-938493CF5CAB}" dt="2019-03-07T03:37:56.319" v="374" actId="338"/>
          <ac:grpSpMkLst>
            <pc:docMk/>
            <pc:sldMk cId="0" sldId="256"/>
            <ac:grpSpMk id="45" creationId="{0149DE58-E2AC-4DC5-864D-916394128DC7}"/>
          </ac:grpSpMkLst>
        </pc:grpChg>
        <pc:grpChg chg="add mod">
          <ac:chgData name="Srikavi Premnath" userId="d390bc644adfc5ea" providerId="LiveId" clId="{4B3A02EA-9CBF-46B5-9686-938493CF5CAB}" dt="2019-03-07T03:38:23.663" v="380" actId="338"/>
          <ac:grpSpMkLst>
            <pc:docMk/>
            <pc:sldMk cId="0" sldId="256"/>
            <ac:grpSpMk id="46" creationId="{94D6EEA9-3497-4E8C-9F1C-5FC9661A2A89}"/>
          </ac:grpSpMkLst>
        </pc:grpChg>
        <pc:grpChg chg="mod">
          <ac:chgData name="Srikavi Premnath" userId="d390bc644adfc5ea" providerId="LiveId" clId="{4B3A02EA-9CBF-46B5-9686-938493CF5CAB}" dt="2019-03-07T03:38:39.621" v="385" actId="338"/>
          <ac:grpSpMkLst>
            <pc:docMk/>
            <pc:sldMk cId="0" sldId="256"/>
            <ac:grpSpMk id="48" creationId="{46A20014-F747-4685-98B2-1A3DBB1446A7}"/>
          </ac:grpSpMkLst>
        </pc:grpChg>
        <pc:grpChg chg="mod">
          <ac:chgData name="Srikavi Premnath" userId="d390bc644adfc5ea" providerId="LiveId" clId="{4B3A02EA-9CBF-46B5-9686-938493CF5CAB}" dt="2019-03-07T03:38:39.621" v="385" actId="338"/>
          <ac:grpSpMkLst>
            <pc:docMk/>
            <pc:sldMk cId="0" sldId="256"/>
            <ac:grpSpMk id="49" creationId="{0C2B2A07-1232-44E6-A2F6-433D212C0913}"/>
          </ac:grpSpMkLst>
        </pc:grpChg>
        <pc:grpChg chg="mod">
          <ac:chgData name="Srikavi Premnath" userId="d390bc644adfc5ea" providerId="LiveId" clId="{4B3A02EA-9CBF-46B5-9686-938493CF5CAB}" dt="2019-03-07T03:38:39.621" v="385" actId="338"/>
          <ac:grpSpMkLst>
            <pc:docMk/>
            <pc:sldMk cId="0" sldId="256"/>
            <ac:grpSpMk id="50" creationId="{00C88245-5A8B-4610-AD5C-7A25DDEE07F2}"/>
          </ac:grpSpMkLst>
        </pc:grpChg>
        <pc:grpChg chg="mod">
          <ac:chgData name="Srikavi Premnath" userId="d390bc644adfc5ea" providerId="LiveId" clId="{4B3A02EA-9CBF-46B5-9686-938493CF5CAB}" dt="2019-03-07T03:38:39.621" v="385" actId="338"/>
          <ac:grpSpMkLst>
            <pc:docMk/>
            <pc:sldMk cId="0" sldId="256"/>
            <ac:grpSpMk id="51" creationId="{92A6AF51-E075-48D7-9200-4917E6BA5C6D}"/>
          </ac:grpSpMkLst>
        </pc:grpChg>
        <pc:grpChg chg="add mod">
          <ac:chgData name="Srikavi Premnath" userId="d390bc644adfc5ea" providerId="LiveId" clId="{4B3A02EA-9CBF-46B5-9686-938493CF5CAB}" dt="2019-03-07T03:38:39.621" v="385" actId="338"/>
          <ac:grpSpMkLst>
            <pc:docMk/>
            <pc:sldMk cId="0" sldId="256"/>
            <ac:grpSpMk id="52" creationId="{7B057432-F0A4-4BB9-986D-38C7174C0210}"/>
          </ac:grpSpMkLst>
        </pc:grpChg>
        <pc:grpChg chg="mod">
          <ac:chgData name="Srikavi Premnath" userId="d390bc644adfc5ea" providerId="LiveId" clId="{4B3A02EA-9CBF-46B5-9686-938493CF5CAB}" dt="2019-03-07T03:39:00.468" v="389" actId="338"/>
          <ac:grpSpMkLst>
            <pc:docMk/>
            <pc:sldMk cId="0" sldId="256"/>
            <ac:grpSpMk id="53" creationId="{B295C877-2E11-442D-8791-8BA8CA5EAC7D}"/>
          </ac:grpSpMkLst>
        </pc:grpChg>
        <pc:grpChg chg="mod">
          <ac:chgData name="Srikavi Premnath" userId="d390bc644adfc5ea" providerId="LiveId" clId="{4B3A02EA-9CBF-46B5-9686-938493CF5CAB}" dt="2019-03-07T03:39:00.468" v="389" actId="338"/>
          <ac:grpSpMkLst>
            <pc:docMk/>
            <pc:sldMk cId="0" sldId="256"/>
            <ac:grpSpMk id="54" creationId="{406B99CA-A562-4FDB-9EC0-D7B7CF042137}"/>
          </ac:grpSpMkLst>
        </pc:grpChg>
        <pc:grpChg chg="mod">
          <ac:chgData name="Srikavi Premnath" userId="d390bc644adfc5ea" providerId="LiveId" clId="{4B3A02EA-9CBF-46B5-9686-938493CF5CAB}" dt="2019-03-07T03:39:00.468" v="389" actId="338"/>
          <ac:grpSpMkLst>
            <pc:docMk/>
            <pc:sldMk cId="0" sldId="256"/>
            <ac:grpSpMk id="55" creationId="{5D2CA008-F665-4E62-A6A2-E0FAB9A7EE62}"/>
          </ac:grpSpMkLst>
        </pc:grpChg>
        <pc:grpChg chg="mod">
          <ac:chgData name="Srikavi Premnath" userId="d390bc644adfc5ea" providerId="LiveId" clId="{4B3A02EA-9CBF-46B5-9686-938493CF5CAB}" dt="2019-03-07T03:39:00.468" v="389" actId="338"/>
          <ac:grpSpMkLst>
            <pc:docMk/>
            <pc:sldMk cId="0" sldId="256"/>
            <ac:grpSpMk id="56" creationId="{19794573-1F37-4D62-80C1-4C78B1D1978B}"/>
          </ac:grpSpMkLst>
        </pc:grpChg>
        <pc:grpChg chg="add mod">
          <ac:chgData name="Srikavi Premnath" userId="d390bc644adfc5ea" providerId="LiveId" clId="{4B3A02EA-9CBF-46B5-9686-938493CF5CAB}" dt="2019-03-07T03:39:00.468" v="389" actId="338"/>
          <ac:grpSpMkLst>
            <pc:docMk/>
            <pc:sldMk cId="0" sldId="256"/>
            <ac:grpSpMk id="57" creationId="{249CD987-FA25-4825-8F29-0CB246AFB109}"/>
          </ac:grpSpMkLst>
        </pc:grpChg>
        <pc:grpChg chg="add mod">
          <ac:chgData name="Srikavi Premnath" userId="d390bc644adfc5ea" providerId="LiveId" clId="{4B3A02EA-9CBF-46B5-9686-938493CF5CAB}" dt="2019-03-07T03:39:16.373" v="393" actId="164"/>
          <ac:grpSpMkLst>
            <pc:docMk/>
            <pc:sldMk cId="0" sldId="256"/>
            <ac:grpSpMk id="58" creationId="{186C334D-4BD0-4E5F-84C3-FB7F50901A40}"/>
          </ac:grpSpMkLst>
        </pc:grpChg>
        <pc:grpChg chg="add mod">
          <ac:chgData name="Srikavi Premnath" userId="d390bc644adfc5ea" providerId="LiveId" clId="{4B3A02EA-9CBF-46B5-9686-938493CF5CAB}" dt="2019-03-07T03:42:34.178" v="415" actId="1076"/>
          <ac:grpSpMkLst>
            <pc:docMk/>
            <pc:sldMk cId="0" sldId="256"/>
            <ac:grpSpMk id="59" creationId="{D3551AEA-1DDC-4AA2-894A-3735554A3E5A}"/>
          </ac:grpSpMkLst>
        </pc:grpChg>
        <pc:grpChg chg="del mod">
          <ac:chgData name="Srikavi Premnath" userId="d390bc644adfc5ea" providerId="LiveId" clId="{4B3A02EA-9CBF-46B5-9686-938493CF5CAB}" dt="2019-03-07T03:11:25.477" v="102" actId="165"/>
          <ac:grpSpMkLst>
            <pc:docMk/>
            <pc:sldMk cId="0" sldId="256"/>
            <ac:grpSpMk id="104" creationId="{00000000-0000-0000-0000-000000000000}"/>
          </ac:grpSpMkLst>
        </pc:grpChg>
        <pc:grpChg chg="add del mod">
          <ac:chgData name="Srikavi Premnath" userId="d390bc644adfc5ea" providerId="LiveId" clId="{4B3A02EA-9CBF-46B5-9686-938493CF5CAB}" dt="2019-03-07T03:09:14.830" v="84" actId="165"/>
          <ac:grpSpMkLst>
            <pc:docMk/>
            <pc:sldMk cId="0" sldId="256"/>
            <ac:grpSpMk id="113" creationId="{00000000-0000-0000-0000-000000000000}"/>
          </ac:grpSpMkLst>
        </pc:grpChg>
        <pc:grpChg chg="mod">
          <ac:chgData name="Srikavi Premnath" userId="d390bc644adfc5ea" providerId="LiveId" clId="{4B3A02EA-9CBF-46B5-9686-938493CF5CAB}" dt="2019-03-07T04:10:41.589" v="600" actId="14100"/>
          <ac:grpSpMkLst>
            <pc:docMk/>
            <pc:sldMk cId="0" sldId="256"/>
            <ac:grpSpMk id="3078" creationId="{DF386290-BDF0-4D0A-9D79-CE0F51175577}"/>
          </ac:grpSpMkLst>
        </pc:grpChg>
        <pc:grpChg chg="mod">
          <ac:chgData name="Srikavi Premnath" userId="d390bc644adfc5ea" providerId="LiveId" clId="{4B3A02EA-9CBF-46B5-9686-938493CF5CAB}" dt="2019-03-07T03:35:24.217" v="358" actId="1076"/>
          <ac:grpSpMkLst>
            <pc:docMk/>
            <pc:sldMk cId="0" sldId="256"/>
            <ac:grpSpMk id="3096" creationId="{52065713-701F-48C2-8AFE-752E8F4A7D58}"/>
          </ac:grpSpMkLst>
        </pc:grpChg>
        <pc:picChg chg="mod">
          <ac:chgData name="Srikavi Premnath" userId="d390bc644adfc5ea" providerId="LiveId" clId="{4B3A02EA-9CBF-46B5-9686-938493CF5CAB}" dt="2019-03-07T03:02:50.167" v="7" actId="1076"/>
          <ac:picMkLst>
            <pc:docMk/>
            <pc:sldMk cId="0" sldId="256"/>
            <ac:picMk id="3" creationId="{513B2728-31EB-41F3-B281-EC81B46A677A}"/>
          </ac:picMkLst>
        </pc:picChg>
        <pc:picChg chg="mod topLvl">
          <ac:chgData name="Srikavi Premnath" userId="d390bc644adfc5ea" providerId="LiveId" clId="{4B3A02EA-9CBF-46B5-9686-938493CF5CAB}" dt="2019-03-07T03:39:16.538" v="394" actId="165"/>
          <ac:picMkLst>
            <pc:docMk/>
            <pc:sldMk cId="0" sldId="256"/>
            <ac:picMk id="5" creationId="{1DC1F73D-CB52-43F3-A230-35AA9E2C913F}"/>
          </ac:picMkLst>
        </pc:picChg>
        <pc:picChg chg="mod topLvl">
          <ac:chgData name="Srikavi Premnath" userId="d390bc644adfc5ea" providerId="LiveId" clId="{4B3A02EA-9CBF-46B5-9686-938493CF5CAB}" dt="2019-03-07T03:39:16.538" v="394" actId="165"/>
          <ac:picMkLst>
            <pc:docMk/>
            <pc:sldMk cId="0" sldId="256"/>
            <ac:picMk id="11" creationId="{DF1DE957-7317-4E86-82DC-C9EE811392E5}"/>
          </ac:picMkLst>
        </pc:picChg>
        <pc:picChg chg="del mod">
          <ac:chgData name="Srikavi Premnath" userId="d390bc644adfc5ea" providerId="LiveId" clId="{4B3A02EA-9CBF-46B5-9686-938493CF5CAB}" dt="2019-03-07T03:24:01.904" v="210" actId="478"/>
          <ac:picMkLst>
            <pc:docMk/>
            <pc:sldMk cId="0" sldId="256"/>
            <ac:picMk id="29" creationId="{6C285774-8199-4017-B7E1-F72AA9AE840D}"/>
          </ac:picMkLst>
        </pc:picChg>
        <pc:picChg chg="add mod">
          <ac:chgData name="Srikavi Premnath" userId="d390bc644adfc5ea" providerId="LiveId" clId="{4B3A02EA-9CBF-46B5-9686-938493CF5CAB}" dt="2019-03-07T03:48:03.923" v="432" actId="1076"/>
          <ac:picMkLst>
            <pc:docMk/>
            <pc:sldMk cId="0" sldId="256"/>
            <ac:picMk id="61" creationId="{B226A7E4-A52A-445C-AC59-EF4188160E68}"/>
          </ac:picMkLst>
        </pc:picChg>
        <pc:picChg chg="mod">
          <ac:chgData name="Srikavi Premnath" userId="d390bc644adfc5ea" providerId="LiveId" clId="{4B3A02EA-9CBF-46B5-9686-938493CF5CAB}" dt="2019-03-07T05:54:09.901" v="669" actId="1076"/>
          <ac:picMkLst>
            <pc:docMk/>
            <pc:sldMk cId="0" sldId="256"/>
            <ac:picMk id="63" creationId="{16238584-6C5B-4DC4-8FBE-C21FC330A243}"/>
          </ac:picMkLst>
        </pc:picChg>
        <pc:picChg chg="mod topLvl">
          <ac:chgData name="Srikavi Premnath" userId="d390bc644adfc5ea" providerId="LiveId" clId="{4B3A02EA-9CBF-46B5-9686-938493CF5CAB}" dt="2019-03-07T03:39:16.538" v="394" actId="165"/>
          <ac:picMkLst>
            <pc:docMk/>
            <pc:sldMk cId="0" sldId="256"/>
            <ac:picMk id="108" creationId="{2029E786-3C2E-4009-93BF-C4A4A21BC1AA}"/>
          </ac:picMkLst>
        </pc:picChg>
        <pc:picChg chg="mod topLvl">
          <ac:chgData name="Srikavi Premnath" userId="d390bc644adfc5ea" providerId="LiveId" clId="{4B3A02EA-9CBF-46B5-9686-938493CF5CAB}" dt="2019-03-07T03:39:16.538" v="394" actId="165"/>
          <ac:picMkLst>
            <pc:docMk/>
            <pc:sldMk cId="0" sldId="256"/>
            <ac:picMk id="114" creationId="{834AA4D9-2123-4302-BA12-3DBEE844A497}"/>
          </ac:picMkLst>
        </pc:pic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9112872237279699"/>
          <c:y val="9.38689162090975E-2"/>
          <c:w val="0.68756590755246705"/>
          <c:h val="0.83787366265315499"/>
        </c:manualLayout>
      </c:layout>
      <c:barChart>
        <c:barDir val="col"/>
        <c:grouping val="clustered"/>
        <c:varyColors val="0"/>
        <c:ser>
          <c:idx val="1"/>
          <c:order val="0"/>
          <c:tx>
            <c:v>OI</c:v>
          </c:tx>
          <c:invertIfNegative val="0"/>
          <c:errBars>
            <c:errBarType val="both"/>
            <c:errValType val="fixedVal"/>
            <c:noEndCap val="0"/>
            <c:val val="7.6319999999999999E-2"/>
          </c:errBars>
          <c:val>
            <c:numRef>
              <c:f>Sheet3!$R$4</c:f>
              <c:numCache>
                <c:formatCode>General</c:formatCode>
                <c:ptCount val="1"/>
                <c:pt idx="0">
                  <c:v>0.41499999999999998</c:v>
                </c:pt>
              </c:numCache>
            </c:numRef>
          </c:val>
          <c:extLst>
            <c:ext xmlns:c16="http://schemas.microsoft.com/office/drawing/2014/chart" uri="{C3380CC4-5D6E-409C-BE32-E72D297353CC}">
              <c16:uniqueId val="{00000000-D28E-40A3-B28F-5588391D5622}"/>
            </c:ext>
          </c:extLst>
        </c:ser>
        <c:ser>
          <c:idx val="2"/>
          <c:order val="1"/>
          <c:tx>
            <c:v>OS</c:v>
          </c:tx>
          <c:invertIfNegative val="0"/>
          <c:errBars>
            <c:errBarType val="both"/>
            <c:errValType val="fixedVal"/>
            <c:noEndCap val="0"/>
            <c:val val="0.10408000000000001"/>
          </c:errBars>
          <c:val>
            <c:numRef>
              <c:f>Sheet3!$R$6</c:f>
              <c:numCache>
                <c:formatCode>General</c:formatCode>
                <c:ptCount val="1"/>
                <c:pt idx="0">
                  <c:v>0.413333333333333</c:v>
                </c:pt>
              </c:numCache>
            </c:numRef>
          </c:val>
          <c:extLst>
            <c:ext xmlns:c16="http://schemas.microsoft.com/office/drawing/2014/chart" uri="{C3380CC4-5D6E-409C-BE32-E72D297353CC}">
              <c16:uniqueId val="{00000001-D28E-40A3-B28F-5588391D5622}"/>
            </c:ext>
          </c:extLst>
        </c:ser>
        <c:ser>
          <c:idx val="3"/>
          <c:order val="2"/>
          <c:tx>
            <c:v>RS</c:v>
          </c:tx>
          <c:invertIfNegative val="0"/>
          <c:errBars>
            <c:errBarType val="both"/>
            <c:errValType val="fixedVal"/>
            <c:noEndCap val="0"/>
            <c:val val="0.10693"/>
          </c:errBars>
          <c:val>
            <c:numRef>
              <c:f>Sheet3!$R$8</c:f>
              <c:numCache>
                <c:formatCode>General</c:formatCode>
                <c:ptCount val="1"/>
                <c:pt idx="0">
                  <c:v>0.24666666666666701</c:v>
                </c:pt>
              </c:numCache>
            </c:numRef>
          </c:val>
          <c:extLst>
            <c:ext xmlns:c16="http://schemas.microsoft.com/office/drawing/2014/chart" uri="{C3380CC4-5D6E-409C-BE32-E72D297353CC}">
              <c16:uniqueId val="{00000002-D28E-40A3-B28F-5588391D5622}"/>
            </c:ext>
          </c:extLst>
        </c:ser>
        <c:ser>
          <c:idx val="4"/>
          <c:order val="3"/>
          <c:tx>
            <c:v>RI</c:v>
          </c:tx>
          <c:invertIfNegative val="0"/>
          <c:errBars>
            <c:errBarType val="both"/>
            <c:errValType val="fixedVal"/>
            <c:noEndCap val="0"/>
            <c:val val="7.2340000000000002E-2"/>
          </c:errBars>
          <c:val>
            <c:numRef>
              <c:f>Sheet3!$R$10</c:f>
              <c:numCache>
                <c:formatCode>General</c:formatCode>
                <c:ptCount val="1"/>
                <c:pt idx="0">
                  <c:v>0.24666666666666701</c:v>
                </c:pt>
              </c:numCache>
            </c:numRef>
          </c:val>
          <c:extLst>
            <c:ext xmlns:c16="http://schemas.microsoft.com/office/drawing/2014/chart" uri="{C3380CC4-5D6E-409C-BE32-E72D297353CC}">
              <c16:uniqueId val="{00000003-D28E-40A3-B28F-5588391D5622}"/>
            </c:ext>
          </c:extLst>
        </c:ser>
        <c:ser>
          <c:idx val="5"/>
          <c:order val="4"/>
          <c:tx>
            <c:v>SS</c:v>
          </c:tx>
          <c:invertIfNegative val="0"/>
          <c:errBars>
            <c:errBarType val="both"/>
            <c:errValType val="fixedVal"/>
            <c:noEndCap val="0"/>
            <c:val val="0.13435"/>
          </c:errBars>
          <c:val>
            <c:numRef>
              <c:f>Sheet3!$R$12</c:f>
              <c:numCache>
                <c:formatCode>General</c:formatCode>
                <c:ptCount val="1"/>
                <c:pt idx="0">
                  <c:v>0.27</c:v>
                </c:pt>
              </c:numCache>
            </c:numRef>
          </c:val>
          <c:extLst>
            <c:ext xmlns:c16="http://schemas.microsoft.com/office/drawing/2014/chart" uri="{C3380CC4-5D6E-409C-BE32-E72D297353CC}">
              <c16:uniqueId val="{00000004-D28E-40A3-B28F-5588391D5622}"/>
            </c:ext>
          </c:extLst>
        </c:ser>
        <c:ser>
          <c:idx val="6"/>
          <c:order val="5"/>
          <c:tx>
            <c:v>SI</c:v>
          </c:tx>
          <c:invertIfNegative val="0"/>
          <c:errBars>
            <c:errBarType val="both"/>
            <c:errValType val="fixedVal"/>
            <c:noEndCap val="0"/>
            <c:val val="7.0699999999999999E-3"/>
          </c:errBars>
          <c:val>
            <c:numRef>
              <c:f>Sheet3!$R$14</c:f>
              <c:numCache>
                <c:formatCode>General</c:formatCode>
                <c:ptCount val="1"/>
                <c:pt idx="0">
                  <c:v>0.01</c:v>
                </c:pt>
              </c:numCache>
            </c:numRef>
          </c:val>
          <c:extLst>
            <c:ext xmlns:c16="http://schemas.microsoft.com/office/drawing/2014/chart" uri="{C3380CC4-5D6E-409C-BE32-E72D297353CC}">
              <c16:uniqueId val="{00000005-D28E-40A3-B28F-5588391D5622}"/>
            </c:ext>
          </c:extLst>
        </c:ser>
        <c:dLbls>
          <c:showLegendKey val="0"/>
          <c:showVal val="0"/>
          <c:showCatName val="0"/>
          <c:showSerName val="0"/>
          <c:showPercent val="0"/>
          <c:showBubbleSize val="0"/>
        </c:dLbls>
        <c:gapWidth val="150"/>
        <c:axId val="-1175979128"/>
        <c:axId val="-1175935016"/>
      </c:barChart>
      <c:catAx>
        <c:axId val="-1175979128"/>
        <c:scaling>
          <c:orientation val="minMax"/>
        </c:scaling>
        <c:delete val="0"/>
        <c:axPos val="b"/>
        <c:majorTickMark val="out"/>
        <c:minorTickMark val="none"/>
        <c:tickLblPos val="nextTo"/>
        <c:txPr>
          <a:bodyPr/>
          <a:lstStyle/>
          <a:p>
            <a:pPr>
              <a:defRPr sz="3600">
                <a:latin typeface="Garamond" panose="02020404030301010803" pitchFamily="18" charset="0"/>
              </a:defRPr>
            </a:pPr>
            <a:endParaRPr lang="en-US"/>
          </a:p>
        </c:txPr>
        <c:crossAx val="-1175935016"/>
        <c:crosses val="autoZero"/>
        <c:auto val="1"/>
        <c:lblAlgn val="ctr"/>
        <c:lblOffset val="100"/>
        <c:noMultiLvlLbl val="0"/>
      </c:catAx>
      <c:valAx>
        <c:axId val="-1175935016"/>
        <c:scaling>
          <c:orientation val="minMax"/>
        </c:scaling>
        <c:delete val="0"/>
        <c:axPos val="l"/>
        <c:title>
          <c:tx>
            <c:rich>
              <a:bodyPr rot="-5400000" vert="horz"/>
              <a:lstStyle/>
              <a:p>
                <a:pPr>
                  <a:defRPr sz="3600">
                    <a:latin typeface="Garamond" panose="02020404030301010803" pitchFamily="18" charset="0"/>
                  </a:defRPr>
                </a:pPr>
                <a:r>
                  <a:rPr lang="en-US" sz="3600" dirty="0">
                    <a:latin typeface="Garamond" panose="02020404030301010803" pitchFamily="18" charset="0"/>
                  </a:rPr>
                  <a:t>Arbuscule colonization</a:t>
                </a:r>
              </a:p>
            </c:rich>
          </c:tx>
          <c:layout>
            <c:manualLayout>
              <c:xMode val="edge"/>
              <c:yMode val="edge"/>
              <c:x val="1.4819535975823799E-3"/>
              <c:y val="0.10840690811895901"/>
            </c:manualLayout>
          </c:layout>
          <c:overlay val="0"/>
        </c:title>
        <c:numFmt formatCode="General" sourceLinked="1"/>
        <c:majorTickMark val="out"/>
        <c:minorTickMark val="none"/>
        <c:tickLblPos val="nextTo"/>
        <c:txPr>
          <a:bodyPr/>
          <a:lstStyle/>
          <a:p>
            <a:pPr>
              <a:defRPr sz="3600">
                <a:latin typeface="Garamond" panose="02020404030301010803" pitchFamily="18" charset="0"/>
              </a:defRPr>
            </a:pPr>
            <a:endParaRPr lang="en-US"/>
          </a:p>
        </c:txPr>
        <c:crossAx val="-1175979128"/>
        <c:crosses val="autoZero"/>
        <c:crossBetween val="between"/>
      </c:valAx>
    </c:plotArea>
    <c:legend>
      <c:legendPos val="r"/>
      <c:overlay val="0"/>
      <c:txPr>
        <a:bodyPr/>
        <a:lstStyle/>
        <a:p>
          <a:pPr>
            <a:defRPr sz="3600">
              <a:latin typeface="Garamond" panose="02020404030301010803" pitchFamily="18" charset="0"/>
            </a:defRPr>
          </a:pPr>
          <a:endParaRPr lang="en-US"/>
        </a:p>
      </c:txPr>
    </c:legend>
    <c:plotVisOnly val="1"/>
    <c:dispBlanksAs val="gap"/>
    <c:showDLblsOverMax val="0"/>
  </c:chart>
  <c:externalData r:id="rId2">
    <c:autoUpdate val="0"/>
  </c:externalData>
</c:chartSpac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3-03T18:53:05.214"/>
    </inkml:context>
    <inkml:brush xml:id="br0">
      <inkml:brushProperty name="width" value="0.1" units="cm"/>
      <inkml:brushProperty name="height" value="0.6" units="cm"/>
      <inkml:brushProperty name="color" value="#27279D"/>
      <inkml:brushProperty name="ignorePressure" value="1"/>
      <inkml:brushProperty name="inkEffects" value="pencil"/>
    </inkml:brush>
  </inkml:definitions>
  <inkml:trace contextRef="#ctx0" brushRef="#br0">5 11,'0'-2,"-2"-2,0-1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00692235-C227-4C58-BA71-589D699CACA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charset="0"/>
                <a:ea typeface="ＭＳ Ｐゴシック" charset="-128"/>
                <a:cs typeface="ＭＳ Ｐゴシック" charset="-128"/>
              </a:defRPr>
            </a:lvl1pPr>
          </a:lstStyle>
          <a:p>
            <a:pPr>
              <a:defRPr/>
            </a:pPr>
            <a:endParaRPr lang="en-US" dirty="0"/>
          </a:p>
        </p:txBody>
      </p:sp>
      <p:sp>
        <p:nvSpPr>
          <p:cNvPr id="14339" name="Rectangle 3">
            <a:extLst>
              <a:ext uri="{FF2B5EF4-FFF2-40B4-BE49-F238E27FC236}">
                <a16:creationId xmlns:a16="http://schemas.microsoft.com/office/drawing/2014/main" id="{AC5BE49A-D980-48DA-9C0F-D73666FFD805}"/>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235DABD7-9D52-409F-834C-95BA2EADD7FE}" type="datetime1">
              <a:rPr lang="en-US" altLang="en-US"/>
              <a:pPr>
                <a:defRPr/>
              </a:pPr>
              <a:t>4/5/2019</a:t>
            </a:fld>
            <a:endParaRPr lang="en-US" altLang="en-US" dirty="0"/>
          </a:p>
        </p:txBody>
      </p:sp>
      <p:sp>
        <p:nvSpPr>
          <p:cNvPr id="2052" name="Rectangle 4">
            <a:extLst>
              <a:ext uri="{FF2B5EF4-FFF2-40B4-BE49-F238E27FC236}">
                <a16:creationId xmlns:a16="http://schemas.microsoft.com/office/drawing/2014/main" id="{9E69FAFD-8C46-44E2-AAB8-6A0161D8668C}"/>
              </a:ext>
            </a:extLst>
          </p:cNvPr>
          <p:cNvSpPr>
            <a:spLocks noGrp="1" noRot="1" noChangeAspect="1" noChangeArrowheads="1" noTextEdit="1"/>
          </p:cNvSpPr>
          <p:nvPr>
            <p:ph type="sldImg" idx="2"/>
          </p:nvPr>
        </p:nvSpPr>
        <p:spPr bwMode="auto">
          <a:xfrm>
            <a:off x="1714500" y="685800"/>
            <a:ext cx="3429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41" name="Rectangle 5">
            <a:extLst>
              <a:ext uri="{FF2B5EF4-FFF2-40B4-BE49-F238E27FC236}">
                <a16:creationId xmlns:a16="http://schemas.microsoft.com/office/drawing/2014/main" id="{380F863C-2B7A-40E4-A0E5-7A24AE469332}"/>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342" name="Rectangle 6">
            <a:extLst>
              <a:ext uri="{FF2B5EF4-FFF2-40B4-BE49-F238E27FC236}">
                <a16:creationId xmlns:a16="http://schemas.microsoft.com/office/drawing/2014/main" id="{35054BF6-2ED2-4C00-9BEF-2FF7C0825466}"/>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charset="0"/>
                <a:ea typeface="ＭＳ Ｐゴシック" charset="-128"/>
                <a:cs typeface="ＭＳ Ｐゴシック" charset="-128"/>
              </a:defRPr>
            </a:lvl1pPr>
          </a:lstStyle>
          <a:p>
            <a:pPr>
              <a:defRPr/>
            </a:pPr>
            <a:endParaRPr lang="en-US" dirty="0"/>
          </a:p>
        </p:txBody>
      </p:sp>
      <p:sp>
        <p:nvSpPr>
          <p:cNvPr id="14343" name="Rectangle 7">
            <a:extLst>
              <a:ext uri="{FF2B5EF4-FFF2-40B4-BE49-F238E27FC236}">
                <a16:creationId xmlns:a16="http://schemas.microsoft.com/office/drawing/2014/main" id="{34493EB4-37DD-476E-A4AD-4AB10D4DFB34}"/>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55E8367-628D-4C1D-961C-0A923F53081A}" type="slidenum">
              <a:rPr lang="en-US" altLang="en-US"/>
              <a:pPr>
                <a:defRPr/>
              </a:pPr>
              <a:t>‹#›</a:t>
            </a:fld>
            <a:endParaRPr lang="en-US" altLang="en-US" dirty="0"/>
          </a:p>
        </p:txBody>
      </p:sp>
    </p:spTree>
    <p:extLst>
      <p:ext uri="{BB962C8B-B14F-4D97-AF65-F5344CB8AC3E}">
        <p14:creationId xmlns:p14="http://schemas.microsoft.com/office/powerpoint/2010/main" val="3858875140"/>
      </p:ext>
    </p:extLst>
  </p:cSld>
  <p:clrMap bg1="lt1" tx1="dk1" bg2="lt2" tx2="dk2" accent1="accent1" accent2="accent2" accent3="accent3" accent4="accent4" accent5="accent5" accent6="accent6" hlink="hlink" folHlink="folHlink"/>
  <p:notesStyle>
    <a:lvl1pPr algn="l" defTabSz="647250" rtl="0" eaLnBrk="0" fontAlgn="base" hangingPunct="0">
      <a:spcBef>
        <a:spcPct val="30000"/>
      </a:spcBef>
      <a:spcAft>
        <a:spcPct val="0"/>
      </a:spcAft>
      <a:defRPr sz="1700" kern="1200">
        <a:solidFill>
          <a:schemeClr val="tx1"/>
        </a:solidFill>
        <a:latin typeface="Calibri" charset="0"/>
        <a:ea typeface="MS PGothic" panose="020B0600070205080204" pitchFamily="34" charset="-128"/>
        <a:cs typeface="MS PGothic" charset="0"/>
      </a:defRPr>
    </a:lvl1pPr>
    <a:lvl2pPr marL="647250" algn="l" defTabSz="647250" rtl="0" eaLnBrk="0" fontAlgn="base" hangingPunct="0">
      <a:spcBef>
        <a:spcPct val="30000"/>
      </a:spcBef>
      <a:spcAft>
        <a:spcPct val="0"/>
      </a:spcAft>
      <a:defRPr sz="1700" kern="1200">
        <a:solidFill>
          <a:schemeClr val="tx1"/>
        </a:solidFill>
        <a:latin typeface="Calibri" charset="0"/>
        <a:ea typeface="MS PGothic" panose="020B0600070205080204" pitchFamily="34" charset="-128"/>
        <a:cs typeface="MS PGothic" charset="0"/>
      </a:defRPr>
    </a:lvl2pPr>
    <a:lvl3pPr marL="1294500" algn="l" defTabSz="647250" rtl="0" eaLnBrk="0" fontAlgn="base" hangingPunct="0">
      <a:spcBef>
        <a:spcPct val="30000"/>
      </a:spcBef>
      <a:spcAft>
        <a:spcPct val="0"/>
      </a:spcAft>
      <a:defRPr sz="1700" kern="1200">
        <a:solidFill>
          <a:schemeClr val="tx1"/>
        </a:solidFill>
        <a:latin typeface="Calibri" charset="0"/>
        <a:ea typeface="MS PGothic" panose="020B0600070205080204" pitchFamily="34" charset="-128"/>
        <a:cs typeface="MS PGothic" charset="0"/>
      </a:defRPr>
    </a:lvl3pPr>
    <a:lvl4pPr marL="1943078" algn="l" defTabSz="647250" rtl="0" eaLnBrk="0" fontAlgn="base" hangingPunct="0">
      <a:spcBef>
        <a:spcPct val="30000"/>
      </a:spcBef>
      <a:spcAft>
        <a:spcPct val="0"/>
      </a:spcAft>
      <a:defRPr sz="1700" kern="1200">
        <a:solidFill>
          <a:schemeClr val="tx1"/>
        </a:solidFill>
        <a:latin typeface="Calibri" charset="0"/>
        <a:ea typeface="MS PGothic" panose="020B0600070205080204" pitchFamily="34" charset="-128"/>
        <a:cs typeface="MS PGothic" charset="0"/>
      </a:defRPr>
    </a:lvl4pPr>
    <a:lvl5pPr marL="2590329" algn="l" defTabSz="647250" rtl="0" eaLnBrk="0" fontAlgn="base" hangingPunct="0">
      <a:spcBef>
        <a:spcPct val="30000"/>
      </a:spcBef>
      <a:spcAft>
        <a:spcPct val="0"/>
      </a:spcAft>
      <a:defRPr sz="1700" kern="1200">
        <a:solidFill>
          <a:schemeClr val="tx1"/>
        </a:solidFill>
        <a:latin typeface="Calibri" charset="0"/>
        <a:ea typeface="MS PGothic" panose="020B0600070205080204" pitchFamily="34" charset="-128"/>
        <a:cs typeface="MS PGothic" charset="0"/>
      </a:defRPr>
    </a:lvl5pPr>
    <a:lvl6pPr marL="3238790" algn="l" defTabSz="647758" rtl="0" eaLnBrk="1" latinLnBrk="0" hangingPunct="1">
      <a:defRPr sz="1700" kern="1200">
        <a:solidFill>
          <a:schemeClr val="tx1"/>
        </a:solidFill>
        <a:latin typeface="+mn-lt"/>
        <a:ea typeface="+mn-ea"/>
        <a:cs typeface="+mn-cs"/>
      </a:defRPr>
    </a:lvl6pPr>
    <a:lvl7pPr marL="3886548" algn="l" defTabSz="647758" rtl="0" eaLnBrk="1" latinLnBrk="0" hangingPunct="1">
      <a:defRPr sz="1700" kern="1200">
        <a:solidFill>
          <a:schemeClr val="tx1"/>
        </a:solidFill>
        <a:latin typeface="+mn-lt"/>
        <a:ea typeface="+mn-ea"/>
        <a:cs typeface="+mn-cs"/>
      </a:defRPr>
    </a:lvl7pPr>
    <a:lvl8pPr marL="4534306" algn="l" defTabSz="647758" rtl="0" eaLnBrk="1" latinLnBrk="0" hangingPunct="1">
      <a:defRPr sz="1700" kern="1200">
        <a:solidFill>
          <a:schemeClr val="tx1"/>
        </a:solidFill>
        <a:latin typeface="+mn-lt"/>
        <a:ea typeface="+mn-ea"/>
        <a:cs typeface="+mn-cs"/>
      </a:defRPr>
    </a:lvl8pPr>
    <a:lvl9pPr marL="5182064" algn="l" defTabSz="647758"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EEB55EB-384A-4184-9BC6-DFC03816FDA4}"/>
              </a:ext>
            </a:extLst>
          </p:cNvPr>
          <p:cNvSpPr>
            <a:spLocks noGrp="1" noRot="1" noChangeAspect="1" noChangeArrowheads="1" noTextEdit="1"/>
          </p:cNvSpPr>
          <p:nvPr>
            <p:ph type="sldImg"/>
          </p:nvPr>
        </p:nvSpPr>
        <p:spPr>
          <a:xfrm>
            <a:off x="1714500" y="685800"/>
            <a:ext cx="3429000" cy="3429000"/>
          </a:xfrm>
          <a:ln/>
        </p:spPr>
      </p:sp>
      <p:sp>
        <p:nvSpPr>
          <p:cNvPr id="4099" name="Rectangle 3">
            <a:extLst>
              <a:ext uri="{FF2B5EF4-FFF2-40B4-BE49-F238E27FC236}">
                <a16:creationId xmlns:a16="http://schemas.microsoft.com/office/drawing/2014/main" id="{95F98997-094A-4130-B558-722BD560E88C}"/>
              </a:ext>
            </a:extLst>
          </p:cNvPr>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10227253"/>
            <a:ext cx="27980640" cy="7055428"/>
          </a:xfrm>
        </p:spPr>
        <p:txBody>
          <a:bodyPr/>
          <a:lstStyle/>
          <a:p>
            <a:r>
              <a:rPr lang="en-US"/>
              <a:t>Click to edit Master title style</a:t>
            </a:r>
          </a:p>
        </p:txBody>
      </p:sp>
      <p:sp>
        <p:nvSpPr>
          <p:cNvPr id="3" name="Subtitle 2"/>
          <p:cNvSpPr>
            <a:spLocks noGrp="1"/>
          </p:cNvSpPr>
          <p:nvPr>
            <p:ph type="subTitle" idx="1"/>
          </p:nvPr>
        </p:nvSpPr>
        <p:spPr>
          <a:xfrm>
            <a:off x="4937760" y="18654282"/>
            <a:ext cx="23042880" cy="8411441"/>
          </a:xfrm>
        </p:spPr>
        <p:txBody>
          <a:bodyPr/>
          <a:lstStyle>
            <a:lvl1pPr marL="0" indent="0" algn="ctr">
              <a:buNone/>
              <a:defRPr/>
            </a:lvl1pPr>
            <a:lvl2pPr marL="647758" indent="0" algn="ctr">
              <a:buNone/>
              <a:defRPr/>
            </a:lvl2pPr>
            <a:lvl3pPr marL="1295516" indent="0" algn="ctr">
              <a:buNone/>
              <a:defRPr/>
            </a:lvl3pPr>
            <a:lvl4pPr marL="1943274" indent="0" algn="ctr">
              <a:buNone/>
              <a:defRPr/>
            </a:lvl4pPr>
            <a:lvl5pPr marL="2591032" indent="0" algn="ctr">
              <a:buNone/>
              <a:defRPr/>
            </a:lvl5pPr>
            <a:lvl6pPr marL="3238790" indent="0" algn="ctr">
              <a:buNone/>
              <a:defRPr/>
            </a:lvl6pPr>
            <a:lvl7pPr marL="3886548" indent="0" algn="ctr">
              <a:buNone/>
              <a:defRPr/>
            </a:lvl7pPr>
            <a:lvl8pPr marL="4534306" indent="0" algn="ctr">
              <a:buNone/>
              <a:defRPr/>
            </a:lvl8pPr>
            <a:lvl9pPr marL="5182064"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28BB3DC-4A4F-4580-9860-3D81FD3860E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E8C2D59A-D23F-4E79-8036-9159AA31A58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DF2D567A-6CCC-4793-A684-B44263ADEAFB}"/>
              </a:ext>
            </a:extLst>
          </p:cNvPr>
          <p:cNvSpPr>
            <a:spLocks noGrp="1" noChangeArrowheads="1"/>
          </p:cNvSpPr>
          <p:nvPr>
            <p:ph type="sldNum" sz="quarter" idx="12"/>
          </p:nvPr>
        </p:nvSpPr>
        <p:spPr>
          <a:ln/>
        </p:spPr>
        <p:txBody>
          <a:bodyPr/>
          <a:lstStyle>
            <a:lvl1pPr>
              <a:defRPr/>
            </a:lvl1pPr>
          </a:lstStyle>
          <a:p>
            <a:pPr>
              <a:defRPr/>
            </a:pPr>
            <a:fld id="{4AA1DB82-15AB-4048-9D90-D2AC99A81575}" type="slidenum">
              <a:rPr lang="en-US" altLang="en-US"/>
              <a:pPr>
                <a:defRPr/>
              </a:pPr>
              <a:t>‹#›</a:t>
            </a:fld>
            <a:endParaRPr lang="en-US" altLang="en-US" dirty="0"/>
          </a:p>
        </p:txBody>
      </p:sp>
    </p:spTree>
    <p:extLst>
      <p:ext uri="{BB962C8B-B14F-4D97-AF65-F5344CB8AC3E}">
        <p14:creationId xmlns:p14="http://schemas.microsoft.com/office/powerpoint/2010/main" val="47566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A4776BD-5EA6-46F5-B883-31DE37DB9553}"/>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AB2C03C8-9EE9-49E0-BF60-098C860A1C0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1C956C0B-5EAA-4A2E-A37E-7E4CA8E69E37}"/>
              </a:ext>
            </a:extLst>
          </p:cNvPr>
          <p:cNvSpPr>
            <a:spLocks noGrp="1" noChangeArrowheads="1"/>
          </p:cNvSpPr>
          <p:nvPr>
            <p:ph type="sldNum" sz="quarter" idx="12"/>
          </p:nvPr>
        </p:nvSpPr>
        <p:spPr>
          <a:ln/>
        </p:spPr>
        <p:txBody>
          <a:bodyPr/>
          <a:lstStyle>
            <a:lvl1pPr>
              <a:defRPr/>
            </a:lvl1pPr>
          </a:lstStyle>
          <a:p>
            <a:pPr>
              <a:defRPr/>
            </a:pPr>
            <a:fld id="{20BEDE20-8943-4E74-BE13-6CAB6DA45CD2}" type="slidenum">
              <a:rPr lang="en-US" altLang="en-US"/>
              <a:pPr>
                <a:defRPr/>
              </a:pPr>
              <a:t>‹#›</a:t>
            </a:fld>
            <a:endParaRPr lang="en-US" altLang="en-US" dirty="0"/>
          </a:p>
        </p:txBody>
      </p:sp>
    </p:spTree>
    <p:extLst>
      <p:ext uri="{BB962C8B-B14F-4D97-AF65-F5344CB8AC3E}">
        <p14:creationId xmlns:p14="http://schemas.microsoft.com/office/powerpoint/2010/main" val="1806259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454360" y="2925043"/>
            <a:ext cx="6995160" cy="263357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8880" y="2925043"/>
            <a:ext cx="20802600" cy="263357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F2AD202-A788-4A71-BB73-49E3ECBD623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ED13795-FBFD-4C44-8FB7-CFAC819EECD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E46EBF5B-4637-4AC8-B330-29FF51620C33}"/>
              </a:ext>
            </a:extLst>
          </p:cNvPr>
          <p:cNvSpPr>
            <a:spLocks noGrp="1" noChangeArrowheads="1"/>
          </p:cNvSpPr>
          <p:nvPr>
            <p:ph type="sldNum" sz="quarter" idx="12"/>
          </p:nvPr>
        </p:nvSpPr>
        <p:spPr>
          <a:ln/>
        </p:spPr>
        <p:txBody>
          <a:bodyPr/>
          <a:lstStyle>
            <a:lvl1pPr>
              <a:defRPr/>
            </a:lvl1pPr>
          </a:lstStyle>
          <a:p>
            <a:pPr>
              <a:defRPr/>
            </a:pPr>
            <a:fld id="{AA3C6ACA-80F2-4F15-8749-D26EBF68F85D}" type="slidenum">
              <a:rPr lang="en-US" altLang="en-US"/>
              <a:pPr>
                <a:defRPr/>
              </a:pPr>
              <a:t>‹#›</a:t>
            </a:fld>
            <a:endParaRPr lang="en-US" altLang="en-US" dirty="0"/>
          </a:p>
        </p:txBody>
      </p:sp>
    </p:spTree>
    <p:extLst>
      <p:ext uri="{BB962C8B-B14F-4D97-AF65-F5344CB8AC3E}">
        <p14:creationId xmlns:p14="http://schemas.microsoft.com/office/powerpoint/2010/main" val="1718879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4070DC0-7677-41AD-A2EF-53A69A0F0CC2}"/>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AC9E570-7033-4BAF-9E12-2B1F49D2542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3DA92D78-78C1-40B5-A99E-77038DE90731}"/>
              </a:ext>
            </a:extLst>
          </p:cNvPr>
          <p:cNvSpPr>
            <a:spLocks noGrp="1" noChangeArrowheads="1"/>
          </p:cNvSpPr>
          <p:nvPr>
            <p:ph type="sldNum" sz="quarter" idx="12"/>
          </p:nvPr>
        </p:nvSpPr>
        <p:spPr>
          <a:ln/>
        </p:spPr>
        <p:txBody>
          <a:bodyPr/>
          <a:lstStyle>
            <a:lvl1pPr>
              <a:defRPr/>
            </a:lvl1pPr>
          </a:lstStyle>
          <a:p>
            <a:pPr>
              <a:defRPr/>
            </a:pPr>
            <a:fld id="{EC2B012B-A72A-490E-9877-1474F786E9B8}" type="slidenum">
              <a:rPr lang="en-US" altLang="en-US"/>
              <a:pPr>
                <a:defRPr/>
              </a:pPr>
              <a:t>‹#›</a:t>
            </a:fld>
            <a:endParaRPr lang="en-US" altLang="en-US" dirty="0"/>
          </a:p>
        </p:txBody>
      </p:sp>
    </p:spTree>
    <p:extLst>
      <p:ext uri="{BB962C8B-B14F-4D97-AF65-F5344CB8AC3E}">
        <p14:creationId xmlns:p14="http://schemas.microsoft.com/office/powerpoint/2010/main" val="3391765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1153296"/>
            <a:ext cx="27980640" cy="6538479"/>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2600326" y="13952396"/>
            <a:ext cx="27980640" cy="7200900"/>
          </a:xfrm>
        </p:spPr>
        <p:txBody>
          <a:bodyPr anchor="b"/>
          <a:lstStyle>
            <a:lvl1pPr marL="0" indent="0">
              <a:buNone/>
              <a:defRPr sz="2800"/>
            </a:lvl1pPr>
            <a:lvl2pPr marL="647758" indent="0">
              <a:buNone/>
              <a:defRPr sz="2500"/>
            </a:lvl2pPr>
            <a:lvl3pPr marL="1295516" indent="0">
              <a:buNone/>
              <a:defRPr sz="2300"/>
            </a:lvl3pPr>
            <a:lvl4pPr marL="1943274" indent="0">
              <a:buNone/>
              <a:defRPr sz="2000"/>
            </a:lvl4pPr>
            <a:lvl5pPr marL="2591032" indent="0">
              <a:buNone/>
              <a:defRPr sz="2000"/>
            </a:lvl5pPr>
            <a:lvl6pPr marL="3238790" indent="0">
              <a:buNone/>
              <a:defRPr sz="2000"/>
            </a:lvl6pPr>
            <a:lvl7pPr marL="3886548" indent="0">
              <a:buNone/>
              <a:defRPr sz="2000"/>
            </a:lvl7pPr>
            <a:lvl8pPr marL="4534306" indent="0">
              <a:buNone/>
              <a:defRPr sz="2000"/>
            </a:lvl8pPr>
            <a:lvl9pPr marL="5182064" indent="0">
              <a:buNone/>
              <a:defRPr sz="2000"/>
            </a:lvl9pPr>
          </a:lstStyle>
          <a:p>
            <a:pPr lvl="0"/>
            <a:r>
              <a:rPr lang="en-US"/>
              <a:t>Click to edit Master text styles</a:t>
            </a:r>
          </a:p>
        </p:txBody>
      </p:sp>
      <p:sp>
        <p:nvSpPr>
          <p:cNvPr id="4" name="Rectangle 4">
            <a:extLst>
              <a:ext uri="{FF2B5EF4-FFF2-40B4-BE49-F238E27FC236}">
                <a16:creationId xmlns:a16="http://schemas.microsoft.com/office/drawing/2014/main" id="{EDDE5DA9-C824-4BFA-9985-288DEB193D3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081467B0-9E76-4B37-A4AF-1DDA054BF3B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058778D3-BB6E-4F80-A768-E0DAD3DE1891}"/>
              </a:ext>
            </a:extLst>
          </p:cNvPr>
          <p:cNvSpPr>
            <a:spLocks noGrp="1" noChangeArrowheads="1"/>
          </p:cNvSpPr>
          <p:nvPr>
            <p:ph type="sldNum" sz="quarter" idx="12"/>
          </p:nvPr>
        </p:nvSpPr>
        <p:spPr>
          <a:ln/>
        </p:spPr>
        <p:txBody>
          <a:bodyPr/>
          <a:lstStyle>
            <a:lvl1pPr>
              <a:defRPr/>
            </a:lvl1pPr>
          </a:lstStyle>
          <a:p>
            <a:pPr>
              <a:defRPr/>
            </a:pPr>
            <a:fld id="{3D9FAA78-A612-4852-AE4E-5CDD93F300A0}" type="slidenum">
              <a:rPr lang="en-US" altLang="en-US"/>
              <a:pPr>
                <a:defRPr/>
              </a:pPr>
              <a:t>‹#›</a:t>
            </a:fld>
            <a:endParaRPr lang="en-US" altLang="en-US" dirty="0"/>
          </a:p>
        </p:txBody>
      </p:sp>
    </p:spTree>
    <p:extLst>
      <p:ext uri="{BB962C8B-B14F-4D97-AF65-F5344CB8AC3E}">
        <p14:creationId xmlns:p14="http://schemas.microsoft.com/office/powerpoint/2010/main" val="1932539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468880" y="9510282"/>
            <a:ext cx="13898880" cy="19750519"/>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50640" y="9510282"/>
            <a:ext cx="13898880" cy="19750519"/>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DDF9C15-C250-4277-B2B7-430044355897}"/>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01B288E8-5AD7-4984-8ABD-A3CF3A5FDD0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F541B9E8-CC54-4E83-8AFB-0BE421108167}"/>
              </a:ext>
            </a:extLst>
          </p:cNvPr>
          <p:cNvSpPr>
            <a:spLocks noGrp="1" noChangeArrowheads="1"/>
          </p:cNvSpPr>
          <p:nvPr>
            <p:ph type="sldNum" sz="quarter" idx="12"/>
          </p:nvPr>
        </p:nvSpPr>
        <p:spPr>
          <a:ln/>
        </p:spPr>
        <p:txBody>
          <a:bodyPr/>
          <a:lstStyle>
            <a:lvl1pPr>
              <a:defRPr/>
            </a:lvl1pPr>
          </a:lstStyle>
          <a:p>
            <a:pPr>
              <a:defRPr/>
            </a:pPr>
            <a:fld id="{0CF8700B-1A60-43AA-899D-D4FE3FC9AC7E}" type="slidenum">
              <a:rPr lang="en-US" altLang="en-US"/>
              <a:pPr>
                <a:defRPr/>
              </a:pPr>
              <a:t>‹#›</a:t>
            </a:fld>
            <a:endParaRPr lang="en-US" altLang="en-US" dirty="0"/>
          </a:p>
        </p:txBody>
      </p:sp>
    </p:spTree>
    <p:extLst>
      <p:ext uri="{BB962C8B-B14F-4D97-AF65-F5344CB8AC3E}">
        <p14:creationId xmlns:p14="http://schemas.microsoft.com/office/powerpoint/2010/main" val="560947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45920" y="1317049"/>
            <a:ext cx="29626560" cy="548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921" y="7369754"/>
            <a:ext cx="14544675" cy="3070514"/>
          </a:xfrm>
        </p:spPr>
        <p:txBody>
          <a:bodyPr anchor="b"/>
          <a:lstStyle>
            <a:lvl1pPr marL="0" indent="0">
              <a:buNone/>
              <a:defRPr sz="3400" b="1"/>
            </a:lvl1pPr>
            <a:lvl2pPr marL="647758" indent="0">
              <a:buNone/>
              <a:defRPr sz="2800" b="1"/>
            </a:lvl2pPr>
            <a:lvl3pPr marL="1295516" indent="0">
              <a:buNone/>
              <a:defRPr sz="2500" b="1"/>
            </a:lvl3pPr>
            <a:lvl4pPr marL="1943274" indent="0">
              <a:buNone/>
              <a:defRPr sz="2300" b="1"/>
            </a:lvl4pPr>
            <a:lvl5pPr marL="2591032" indent="0">
              <a:buNone/>
              <a:defRPr sz="2300" b="1"/>
            </a:lvl5pPr>
            <a:lvl6pPr marL="3238790" indent="0">
              <a:buNone/>
              <a:defRPr sz="2300" b="1"/>
            </a:lvl6pPr>
            <a:lvl7pPr marL="3886548" indent="0">
              <a:buNone/>
              <a:defRPr sz="2300" b="1"/>
            </a:lvl7pPr>
            <a:lvl8pPr marL="4534306" indent="0">
              <a:buNone/>
              <a:defRPr sz="2300" b="1"/>
            </a:lvl8pPr>
            <a:lvl9pPr marL="5182064" indent="0">
              <a:buNone/>
              <a:defRPr sz="2300" b="1"/>
            </a:lvl9pPr>
          </a:lstStyle>
          <a:p>
            <a:pPr lvl="0"/>
            <a:r>
              <a:rPr lang="en-US"/>
              <a:t>Click to edit Master text styles</a:t>
            </a:r>
          </a:p>
        </p:txBody>
      </p:sp>
      <p:sp>
        <p:nvSpPr>
          <p:cNvPr id="4" name="Content Placeholder 3"/>
          <p:cNvSpPr>
            <a:spLocks noGrp="1"/>
          </p:cNvSpPr>
          <p:nvPr>
            <p:ph sz="half" idx="2"/>
          </p:nvPr>
        </p:nvSpPr>
        <p:spPr>
          <a:xfrm>
            <a:off x="1645921" y="10440267"/>
            <a:ext cx="14544675" cy="18966006"/>
          </a:xfrm>
        </p:spPr>
        <p:txBody>
          <a:bodyPr/>
          <a:lstStyle>
            <a:lvl1pPr>
              <a:defRPr sz="34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091" y="7369754"/>
            <a:ext cx="14550390" cy="3070514"/>
          </a:xfrm>
        </p:spPr>
        <p:txBody>
          <a:bodyPr anchor="b"/>
          <a:lstStyle>
            <a:lvl1pPr marL="0" indent="0">
              <a:buNone/>
              <a:defRPr sz="3400" b="1"/>
            </a:lvl1pPr>
            <a:lvl2pPr marL="647758" indent="0">
              <a:buNone/>
              <a:defRPr sz="2800" b="1"/>
            </a:lvl2pPr>
            <a:lvl3pPr marL="1295516" indent="0">
              <a:buNone/>
              <a:defRPr sz="2500" b="1"/>
            </a:lvl3pPr>
            <a:lvl4pPr marL="1943274" indent="0">
              <a:buNone/>
              <a:defRPr sz="2300" b="1"/>
            </a:lvl4pPr>
            <a:lvl5pPr marL="2591032" indent="0">
              <a:buNone/>
              <a:defRPr sz="2300" b="1"/>
            </a:lvl5pPr>
            <a:lvl6pPr marL="3238790" indent="0">
              <a:buNone/>
              <a:defRPr sz="2300" b="1"/>
            </a:lvl6pPr>
            <a:lvl7pPr marL="3886548" indent="0">
              <a:buNone/>
              <a:defRPr sz="2300" b="1"/>
            </a:lvl7pPr>
            <a:lvl8pPr marL="4534306" indent="0">
              <a:buNone/>
              <a:defRPr sz="2300" b="1"/>
            </a:lvl8pPr>
            <a:lvl9pPr marL="5182064" indent="0">
              <a:buNone/>
              <a:defRPr sz="2300" b="1"/>
            </a:lvl9pPr>
          </a:lstStyle>
          <a:p>
            <a:pPr lvl="0"/>
            <a:r>
              <a:rPr lang="en-US"/>
              <a:t>Click to edit Master text styles</a:t>
            </a:r>
          </a:p>
        </p:txBody>
      </p:sp>
      <p:sp>
        <p:nvSpPr>
          <p:cNvPr id="6" name="Content Placeholder 5"/>
          <p:cNvSpPr>
            <a:spLocks noGrp="1"/>
          </p:cNvSpPr>
          <p:nvPr>
            <p:ph sz="quarter" idx="4"/>
          </p:nvPr>
        </p:nvSpPr>
        <p:spPr>
          <a:xfrm>
            <a:off x="16722091" y="10440267"/>
            <a:ext cx="14550390" cy="18966006"/>
          </a:xfrm>
        </p:spPr>
        <p:txBody>
          <a:bodyPr/>
          <a:lstStyle>
            <a:lvl1pPr>
              <a:defRPr sz="3400"/>
            </a:lvl1pPr>
            <a:lvl2pPr>
              <a:defRPr sz="2800"/>
            </a:lvl2pPr>
            <a:lvl3pPr>
              <a:defRPr sz="25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4DE193EB-54C9-4C49-ACA3-05AFF8AE00A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36571372-D30F-47F6-A506-EF50162F948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0C493B07-675C-46D1-94D8-7E3EDAE2BA46}"/>
              </a:ext>
            </a:extLst>
          </p:cNvPr>
          <p:cNvSpPr>
            <a:spLocks noGrp="1" noChangeArrowheads="1"/>
          </p:cNvSpPr>
          <p:nvPr>
            <p:ph type="sldNum" sz="quarter" idx="12"/>
          </p:nvPr>
        </p:nvSpPr>
        <p:spPr>
          <a:ln/>
        </p:spPr>
        <p:txBody>
          <a:bodyPr/>
          <a:lstStyle>
            <a:lvl1pPr>
              <a:defRPr/>
            </a:lvl1pPr>
          </a:lstStyle>
          <a:p>
            <a:pPr>
              <a:defRPr/>
            </a:pPr>
            <a:fld id="{465F7150-1634-4BD1-9BF3-56FEB37A1985}" type="slidenum">
              <a:rPr lang="en-US" altLang="en-US"/>
              <a:pPr>
                <a:defRPr/>
              </a:pPr>
              <a:t>‹#›</a:t>
            </a:fld>
            <a:endParaRPr lang="en-US" altLang="en-US" dirty="0"/>
          </a:p>
        </p:txBody>
      </p:sp>
    </p:spTree>
    <p:extLst>
      <p:ext uri="{BB962C8B-B14F-4D97-AF65-F5344CB8AC3E}">
        <p14:creationId xmlns:p14="http://schemas.microsoft.com/office/powerpoint/2010/main" val="1760828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E83F783-369B-4FC2-B872-E6FE40A742E7}"/>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9B8B88B9-9BA8-4C30-A118-B435E873DAD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D6A528F9-63C7-4D43-A97D-685139CBB0CF}"/>
              </a:ext>
            </a:extLst>
          </p:cNvPr>
          <p:cNvSpPr>
            <a:spLocks noGrp="1" noChangeArrowheads="1"/>
          </p:cNvSpPr>
          <p:nvPr>
            <p:ph type="sldNum" sz="quarter" idx="12"/>
          </p:nvPr>
        </p:nvSpPr>
        <p:spPr>
          <a:ln/>
        </p:spPr>
        <p:txBody>
          <a:bodyPr/>
          <a:lstStyle>
            <a:lvl1pPr>
              <a:defRPr/>
            </a:lvl1pPr>
          </a:lstStyle>
          <a:p>
            <a:pPr>
              <a:defRPr/>
            </a:pPr>
            <a:fld id="{9417B148-690E-4E2A-A4BD-2B9318AF6B4C}" type="slidenum">
              <a:rPr lang="en-US" altLang="en-US"/>
              <a:pPr>
                <a:defRPr/>
              </a:pPr>
              <a:t>‹#›</a:t>
            </a:fld>
            <a:endParaRPr lang="en-US" altLang="en-US" dirty="0"/>
          </a:p>
        </p:txBody>
      </p:sp>
    </p:spTree>
    <p:extLst>
      <p:ext uri="{BB962C8B-B14F-4D97-AF65-F5344CB8AC3E}">
        <p14:creationId xmlns:p14="http://schemas.microsoft.com/office/powerpoint/2010/main" val="945452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05AC919-CCC1-4088-8B39-91BB6F1B391A}"/>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8FEC9C52-36B4-4E7F-869E-582E046DBA5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73E438C6-B737-4343-9B81-5958D9E1C135}"/>
              </a:ext>
            </a:extLst>
          </p:cNvPr>
          <p:cNvSpPr>
            <a:spLocks noGrp="1" noChangeArrowheads="1"/>
          </p:cNvSpPr>
          <p:nvPr>
            <p:ph type="sldNum" sz="quarter" idx="12"/>
          </p:nvPr>
        </p:nvSpPr>
        <p:spPr>
          <a:ln/>
        </p:spPr>
        <p:txBody>
          <a:bodyPr/>
          <a:lstStyle>
            <a:lvl1pPr>
              <a:defRPr/>
            </a:lvl1pPr>
          </a:lstStyle>
          <a:p>
            <a:pPr>
              <a:defRPr/>
            </a:pPr>
            <a:fld id="{D7758C93-6366-44AD-A112-4B9412990F32}" type="slidenum">
              <a:rPr lang="en-US" altLang="en-US"/>
              <a:pPr>
                <a:defRPr/>
              </a:pPr>
              <a:t>‹#›</a:t>
            </a:fld>
            <a:endParaRPr lang="en-US" altLang="en-US" dirty="0"/>
          </a:p>
        </p:txBody>
      </p:sp>
    </p:spTree>
    <p:extLst>
      <p:ext uri="{BB962C8B-B14F-4D97-AF65-F5344CB8AC3E}">
        <p14:creationId xmlns:p14="http://schemas.microsoft.com/office/powerpoint/2010/main" val="1992488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0" y="1311855"/>
            <a:ext cx="10829926" cy="5577319"/>
          </a:xfrm>
        </p:spPr>
        <p:txBody>
          <a:bodyPr anchor="b"/>
          <a:lstStyle>
            <a:lvl1pPr algn="l">
              <a:defRPr sz="2800" b="1"/>
            </a:lvl1pPr>
          </a:lstStyle>
          <a:p>
            <a:r>
              <a:rPr lang="en-US"/>
              <a:t>Click to edit Master title style</a:t>
            </a:r>
          </a:p>
        </p:txBody>
      </p:sp>
      <p:sp>
        <p:nvSpPr>
          <p:cNvPr id="3" name="Content Placeholder 2"/>
          <p:cNvSpPr>
            <a:spLocks noGrp="1"/>
          </p:cNvSpPr>
          <p:nvPr>
            <p:ph idx="1"/>
          </p:nvPr>
        </p:nvSpPr>
        <p:spPr>
          <a:xfrm>
            <a:off x="12870180" y="1311853"/>
            <a:ext cx="18402300" cy="28094419"/>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920" y="6889174"/>
            <a:ext cx="10829926" cy="22517100"/>
          </a:xfrm>
        </p:spPr>
        <p:txBody>
          <a:bodyPr/>
          <a:lstStyle>
            <a:lvl1pPr marL="0" indent="0">
              <a:buNone/>
              <a:defRPr sz="2000"/>
            </a:lvl1pPr>
            <a:lvl2pPr marL="647758" indent="0">
              <a:buNone/>
              <a:defRPr sz="1700"/>
            </a:lvl2pPr>
            <a:lvl3pPr marL="1295516" indent="0">
              <a:buNone/>
              <a:defRPr sz="1400"/>
            </a:lvl3pPr>
            <a:lvl4pPr marL="1943274" indent="0">
              <a:buNone/>
              <a:defRPr sz="1300"/>
            </a:lvl4pPr>
            <a:lvl5pPr marL="2591032" indent="0">
              <a:buNone/>
              <a:defRPr sz="1300"/>
            </a:lvl5pPr>
            <a:lvl6pPr marL="3238790" indent="0">
              <a:buNone/>
              <a:defRPr sz="1300"/>
            </a:lvl6pPr>
            <a:lvl7pPr marL="3886548" indent="0">
              <a:buNone/>
              <a:defRPr sz="1300"/>
            </a:lvl7pPr>
            <a:lvl8pPr marL="4534306" indent="0">
              <a:buNone/>
              <a:defRPr sz="1300"/>
            </a:lvl8pPr>
            <a:lvl9pPr marL="5182064" indent="0">
              <a:buNone/>
              <a:defRPr sz="1300"/>
            </a:lvl9pPr>
          </a:lstStyle>
          <a:p>
            <a:pPr lvl="0"/>
            <a:r>
              <a:rPr lang="en-US"/>
              <a:t>Click to edit Master text styles</a:t>
            </a:r>
          </a:p>
        </p:txBody>
      </p:sp>
      <p:sp>
        <p:nvSpPr>
          <p:cNvPr id="5" name="Rectangle 4">
            <a:extLst>
              <a:ext uri="{FF2B5EF4-FFF2-40B4-BE49-F238E27FC236}">
                <a16:creationId xmlns:a16="http://schemas.microsoft.com/office/drawing/2014/main" id="{6E87CF17-64E6-46D2-897F-2AA56EFCB4C3}"/>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A55E7900-C234-4B55-AA24-78B927227C3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12DB955B-633D-494E-BDA1-44B0BC45E023}"/>
              </a:ext>
            </a:extLst>
          </p:cNvPr>
          <p:cNvSpPr>
            <a:spLocks noGrp="1" noChangeArrowheads="1"/>
          </p:cNvSpPr>
          <p:nvPr>
            <p:ph type="sldNum" sz="quarter" idx="12"/>
          </p:nvPr>
        </p:nvSpPr>
        <p:spPr>
          <a:ln/>
        </p:spPr>
        <p:txBody>
          <a:bodyPr/>
          <a:lstStyle>
            <a:lvl1pPr>
              <a:defRPr/>
            </a:lvl1pPr>
          </a:lstStyle>
          <a:p>
            <a:pPr>
              <a:defRPr/>
            </a:pPr>
            <a:fld id="{50E0AD80-E8F6-4F21-8F60-10205AA43515}" type="slidenum">
              <a:rPr lang="en-US" altLang="en-US"/>
              <a:pPr>
                <a:defRPr/>
              </a:pPr>
              <a:t>‹#›</a:t>
            </a:fld>
            <a:endParaRPr lang="en-US" altLang="en-US" dirty="0"/>
          </a:p>
        </p:txBody>
      </p:sp>
    </p:spTree>
    <p:extLst>
      <p:ext uri="{BB962C8B-B14F-4D97-AF65-F5344CB8AC3E}">
        <p14:creationId xmlns:p14="http://schemas.microsoft.com/office/powerpoint/2010/main" val="2251512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2235" y="23041841"/>
            <a:ext cx="19751040" cy="2722418"/>
          </a:xfrm>
        </p:spPr>
        <p:txBody>
          <a:bodyPr anchor="b"/>
          <a:lstStyle>
            <a:lvl1pPr algn="l">
              <a:defRPr sz="2800" b="1"/>
            </a:lvl1pPr>
          </a:lstStyle>
          <a:p>
            <a:r>
              <a:rPr lang="en-US"/>
              <a:t>Click to edit Master title style</a:t>
            </a:r>
          </a:p>
        </p:txBody>
      </p:sp>
      <p:sp>
        <p:nvSpPr>
          <p:cNvPr id="3" name="Picture Placeholder 2"/>
          <p:cNvSpPr>
            <a:spLocks noGrp="1"/>
          </p:cNvSpPr>
          <p:nvPr>
            <p:ph type="pic" idx="1"/>
          </p:nvPr>
        </p:nvSpPr>
        <p:spPr>
          <a:xfrm>
            <a:off x="6452235" y="2940630"/>
            <a:ext cx="19751040" cy="19750521"/>
          </a:xfrm>
        </p:spPr>
        <p:txBody>
          <a:bodyPr/>
          <a:lstStyle>
            <a:lvl1pPr marL="0" indent="0">
              <a:buNone/>
              <a:defRPr sz="4500"/>
            </a:lvl1pPr>
            <a:lvl2pPr marL="647758" indent="0">
              <a:buNone/>
              <a:defRPr sz="3900"/>
            </a:lvl2pPr>
            <a:lvl3pPr marL="1295516" indent="0">
              <a:buNone/>
              <a:defRPr sz="3400"/>
            </a:lvl3pPr>
            <a:lvl4pPr marL="1943274" indent="0">
              <a:buNone/>
              <a:defRPr sz="2800"/>
            </a:lvl4pPr>
            <a:lvl5pPr marL="2591032" indent="0">
              <a:buNone/>
              <a:defRPr sz="2800"/>
            </a:lvl5pPr>
            <a:lvl6pPr marL="3238790" indent="0">
              <a:buNone/>
              <a:defRPr sz="2800"/>
            </a:lvl6pPr>
            <a:lvl7pPr marL="3886548" indent="0">
              <a:buNone/>
              <a:defRPr sz="2800"/>
            </a:lvl7pPr>
            <a:lvl8pPr marL="4534306" indent="0">
              <a:buNone/>
              <a:defRPr sz="2800"/>
            </a:lvl8pPr>
            <a:lvl9pPr marL="5182064" indent="0">
              <a:buNone/>
              <a:defRPr sz="2800"/>
            </a:lvl9pPr>
          </a:lstStyle>
          <a:p>
            <a:pPr lvl="0"/>
            <a:endParaRPr lang="en-US" noProof="0" dirty="0"/>
          </a:p>
        </p:txBody>
      </p:sp>
      <p:sp>
        <p:nvSpPr>
          <p:cNvPr id="4" name="Text Placeholder 3"/>
          <p:cNvSpPr>
            <a:spLocks noGrp="1"/>
          </p:cNvSpPr>
          <p:nvPr>
            <p:ph type="body" sz="half" idx="2"/>
          </p:nvPr>
        </p:nvSpPr>
        <p:spPr>
          <a:xfrm>
            <a:off x="6452235" y="25764260"/>
            <a:ext cx="19751040" cy="3862821"/>
          </a:xfrm>
        </p:spPr>
        <p:txBody>
          <a:bodyPr/>
          <a:lstStyle>
            <a:lvl1pPr marL="0" indent="0">
              <a:buNone/>
              <a:defRPr sz="2000"/>
            </a:lvl1pPr>
            <a:lvl2pPr marL="647758" indent="0">
              <a:buNone/>
              <a:defRPr sz="1700"/>
            </a:lvl2pPr>
            <a:lvl3pPr marL="1295516" indent="0">
              <a:buNone/>
              <a:defRPr sz="1400"/>
            </a:lvl3pPr>
            <a:lvl4pPr marL="1943274" indent="0">
              <a:buNone/>
              <a:defRPr sz="1300"/>
            </a:lvl4pPr>
            <a:lvl5pPr marL="2591032" indent="0">
              <a:buNone/>
              <a:defRPr sz="1300"/>
            </a:lvl5pPr>
            <a:lvl6pPr marL="3238790" indent="0">
              <a:buNone/>
              <a:defRPr sz="1300"/>
            </a:lvl6pPr>
            <a:lvl7pPr marL="3886548" indent="0">
              <a:buNone/>
              <a:defRPr sz="1300"/>
            </a:lvl7pPr>
            <a:lvl8pPr marL="4534306" indent="0">
              <a:buNone/>
              <a:defRPr sz="1300"/>
            </a:lvl8pPr>
            <a:lvl9pPr marL="5182064" indent="0">
              <a:buNone/>
              <a:defRPr sz="1300"/>
            </a:lvl9pPr>
          </a:lstStyle>
          <a:p>
            <a:pPr lvl="0"/>
            <a:r>
              <a:rPr lang="en-US"/>
              <a:t>Click to edit Master text styles</a:t>
            </a:r>
          </a:p>
        </p:txBody>
      </p:sp>
      <p:sp>
        <p:nvSpPr>
          <p:cNvPr id="5" name="Rectangle 4">
            <a:extLst>
              <a:ext uri="{FF2B5EF4-FFF2-40B4-BE49-F238E27FC236}">
                <a16:creationId xmlns:a16="http://schemas.microsoft.com/office/drawing/2014/main" id="{1154BBE0-8765-42F8-A8A5-A826B7DDE996}"/>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74387AB8-9327-45C7-B24F-245575C5340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B349054B-DCE5-4A6A-9261-C1A113E25C1F}"/>
              </a:ext>
            </a:extLst>
          </p:cNvPr>
          <p:cNvSpPr>
            <a:spLocks noGrp="1" noChangeArrowheads="1"/>
          </p:cNvSpPr>
          <p:nvPr>
            <p:ph type="sldNum" sz="quarter" idx="12"/>
          </p:nvPr>
        </p:nvSpPr>
        <p:spPr>
          <a:ln/>
        </p:spPr>
        <p:txBody>
          <a:bodyPr/>
          <a:lstStyle>
            <a:lvl1pPr>
              <a:defRPr/>
            </a:lvl1pPr>
          </a:lstStyle>
          <a:p>
            <a:pPr>
              <a:defRPr/>
            </a:pPr>
            <a:fld id="{EF4731A4-E439-41A5-9185-16CF16615070}" type="slidenum">
              <a:rPr lang="en-US" altLang="en-US"/>
              <a:pPr>
                <a:defRPr/>
              </a:pPr>
              <a:t>‹#›</a:t>
            </a:fld>
            <a:endParaRPr lang="en-US" altLang="en-US" dirty="0"/>
          </a:p>
        </p:txBody>
      </p:sp>
    </p:spTree>
    <p:extLst>
      <p:ext uri="{BB962C8B-B14F-4D97-AF65-F5344CB8AC3E}">
        <p14:creationId xmlns:p14="http://schemas.microsoft.com/office/powerpoint/2010/main" val="3623717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85A3FF"/>
            </a:gs>
            <a:gs pos="90375">
              <a:schemeClr val="accent1"/>
            </a:gs>
            <a:gs pos="2000">
              <a:srgbClr val="07D3EF"/>
            </a:gs>
            <a:gs pos="24000">
              <a:srgbClr val="A6EEF8"/>
            </a:gs>
            <a:gs pos="69000">
              <a:srgbClr val="FFFFFF"/>
            </a:gs>
            <a:gs pos="100000">
              <a:schemeClr val="accent5">
                <a:lumMod val="95000"/>
              </a:schemeClr>
            </a:gs>
          </a:gsLst>
          <a:lin ang="81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0532358-9B86-429B-9009-BC27D436BAF8}"/>
              </a:ext>
            </a:extLst>
          </p:cNvPr>
          <p:cNvSpPr>
            <a:spLocks noGrp="1" noChangeArrowheads="1"/>
          </p:cNvSpPr>
          <p:nvPr>
            <p:ph type="title"/>
          </p:nvPr>
        </p:nvSpPr>
        <p:spPr bwMode="auto">
          <a:xfrm>
            <a:off x="2468880" y="2924407"/>
            <a:ext cx="2798064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384950" tIns="192474" rIns="384950" bIns="192474"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54A672F-B054-43DB-BB03-E633E1F18C42}"/>
              </a:ext>
            </a:extLst>
          </p:cNvPr>
          <p:cNvSpPr>
            <a:spLocks noGrp="1" noChangeArrowheads="1"/>
          </p:cNvSpPr>
          <p:nvPr>
            <p:ph type="body" idx="1"/>
          </p:nvPr>
        </p:nvSpPr>
        <p:spPr bwMode="auto">
          <a:xfrm>
            <a:off x="2468880" y="9510597"/>
            <a:ext cx="27980640" cy="19750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384950" tIns="192474" rIns="384950" bIns="192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F843E7AC-30CE-4826-A8CC-01FB75E86E1F}"/>
              </a:ext>
            </a:extLst>
          </p:cNvPr>
          <p:cNvSpPr>
            <a:spLocks noGrp="1" noChangeArrowheads="1"/>
          </p:cNvSpPr>
          <p:nvPr>
            <p:ph type="dt" sz="half" idx="2"/>
          </p:nvPr>
        </p:nvSpPr>
        <p:spPr bwMode="auto">
          <a:xfrm>
            <a:off x="2468880" y="29993993"/>
            <a:ext cx="6858000" cy="2191215"/>
          </a:xfrm>
          <a:prstGeom prst="rect">
            <a:avLst/>
          </a:prstGeom>
          <a:noFill/>
          <a:ln w="9525">
            <a:noFill/>
            <a:miter lim="800000"/>
            <a:headEnd/>
            <a:tailEnd/>
          </a:ln>
          <a:effectLst/>
        </p:spPr>
        <p:txBody>
          <a:bodyPr vert="horz" wrap="square" lIns="384950" tIns="192474" rIns="384950" bIns="192474" numCol="1" anchor="t" anchorCtr="0" compatLnSpc="1">
            <a:prstTxWarp prst="textNoShape">
              <a:avLst/>
            </a:prstTxWarp>
          </a:bodyPr>
          <a:lstStyle>
            <a:lvl1pPr eaLnBrk="1" hangingPunct="1">
              <a:defRPr sz="5900">
                <a:latin typeface="Times New Roman" charset="0"/>
                <a:ea typeface="ＭＳ Ｐゴシック" charset="-128"/>
                <a:cs typeface="ＭＳ Ｐゴシック" charset="-128"/>
              </a:defRPr>
            </a:lvl1pPr>
          </a:lstStyle>
          <a:p>
            <a:pPr>
              <a:defRPr/>
            </a:pPr>
            <a:endParaRPr lang="en-US" dirty="0"/>
          </a:p>
        </p:txBody>
      </p:sp>
      <p:sp>
        <p:nvSpPr>
          <p:cNvPr id="1029" name="Rectangle 5">
            <a:extLst>
              <a:ext uri="{FF2B5EF4-FFF2-40B4-BE49-F238E27FC236}">
                <a16:creationId xmlns:a16="http://schemas.microsoft.com/office/drawing/2014/main" id="{033F3832-8DBE-4C12-8177-3092CB1654BF}"/>
              </a:ext>
            </a:extLst>
          </p:cNvPr>
          <p:cNvSpPr>
            <a:spLocks noGrp="1" noChangeArrowheads="1"/>
          </p:cNvSpPr>
          <p:nvPr>
            <p:ph type="ftr" sz="quarter" idx="3"/>
          </p:nvPr>
        </p:nvSpPr>
        <p:spPr bwMode="auto">
          <a:xfrm>
            <a:off x="11247120" y="29993993"/>
            <a:ext cx="10424160" cy="2191215"/>
          </a:xfrm>
          <a:prstGeom prst="rect">
            <a:avLst/>
          </a:prstGeom>
          <a:noFill/>
          <a:ln w="9525">
            <a:noFill/>
            <a:miter lim="800000"/>
            <a:headEnd/>
            <a:tailEnd/>
          </a:ln>
          <a:effectLst/>
        </p:spPr>
        <p:txBody>
          <a:bodyPr vert="horz" wrap="square" lIns="384950" tIns="192474" rIns="384950" bIns="192474" numCol="1" anchor="t" anchorCtr="0" compatLnSpc="1">
            <a:prstTxWarp prst="textNoShape">
              <a:avLst/>
            </a:prstTxWarp>
          </a:bodyPr>
          <a:lstStyle>
            <a:lvl1pPr algn="ctr" eaLnBrk="1" hangingPunct="1">
              <a:defRPr sz="5900">
                <a:latin typeface="Times New Roman" charset="0"/>
                <a:ea typeface="ＭＳ Ｐゴシック" charset="-128"/>
                <a:cs typeface="ＭＳ Ｐゴシック" charset="-128"/>
              </a:defRPr>
            </a:lvl1pPr>
          </a:lstStyle>
          <a:p>
            <a:pPr>
              <a:defRPr/>
            </a:pPr>
            <a:endParaRPr lang="en-US" dirty="0"/>
          </a:p>
        </p:txBody>
      </p:sp>
      <p:sp>
        <p:nvSpPr>
          <p:cNvPr id="1030" name="Rectangle 6">
            <a:extLst>
              <a:ext uri="{FF2B5EF4-FFF2-40B4-BE49-F238E27FC236}">
                <a16:creationId xmlns:a16="http://schemas.microsoft.com/office/drawing/2014/main" id="{48F36538-860F-4ECB-9B0C-7A4BA28A3235}"/>
              </a:ext>
            </a:extLst>
          </p:cNvPr>
          <p:cNvSpPr>
            <a:spLocks noGrp="1" noChangeArrowheads="1"/>
          </p:cNvSpPr>
          <p:nvPr>
            <p:ph type="sldNum" sz="quarter" idx="4"/>
          </p:nvPr>
        </p:nvSpPr>
        <p:spPr bwMode="auto">
          <a:xfrm>
            <a:off x="23591520" y="29993993"/>
            <a:ext cx="6858000" cy="2191215"/>
          </a:xfrm>
          <a:prstGeom prst="rect">
            <a:avLst/>
          </a:prstGeom>
          <a:noFill/>
          <a:ln w="9525">
            <a:noFill/>
            <a:miter lim="800000"/>
            <a:headEnd/>
            <a:tailEnd/>
          </a:ln>
          <a:effectLst/>
        </p:spPr>
        <p:txBody>
          <a:bodyPr vert="horz" wrap="square" lIns="384950" tIns="192474" rIns="384950" bIns="192474" numCol="1" anchor="t" anchorCtr="0" compatLnSpc="1">
            <a:prstTxWarp prst="textNoShape">
              <a:avLst/>
            </a:prstTxWarp>
          </a:bodyPr>
          <a:lstStyle>
            <a:lvl1pPr algn="r" eaLnBrk="1" hangingPunct="1">
              <a:defRPr sz="5900" smtClean="0"/>
            </a:lvl1pPr>
          </a:lstStyle>
          <a:p>
            <a:pPr>
              <a:defRPr/>
            </a:pPr>
            <a:fld id="{0002B089-5FE0-40CD-9B96-2C3771F5DD9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850273" rtl="0" eaLnBrk="0" fontAlgn="base" hangingPunct="0">
        <a:spcBef>
          <a:spcPct val="0"/>
        </a:spcBef>
        <a:spcAft>
          <a:spcPct val="0"/>
        </a:spcAft>
        <a:defRPr sz="18600">
          <a:solidFill>
            <a:schemeClr val="tx2"/>
          </a:solidFill>
          <a:latin typeface="+mj-lt"/>
          <a:ea typeface="MS PGothic" panose="020B0600070205080204" pitchFamily="34" charset="-128"/>
          <a:cs typeface="MS PGothic" charset="0"/>
        </a:defRPr>
      </a:lvl1pPr>
      <a:lvl2pPr algn="ctr" defTabSz="3850273" rtl="0" eaLnBrk="0" fontAlgn="base" hangingPunct="0">
        <a:spcBef>
          <a:spcPct val="0"/>
        </a:spcBef>
        <a:spcAft>
          <a:spcPct val="0"/>
        </a:spcAft>
        <a:defRPr sz="18600">
          <a:solidFill>
            <a:schemeClr val="tx2"/>
          </a:solidFill>
          <a:latin typeface="Times New Roman" charset="0"/>
          <a:ea typeface="MS PGothic" panose="020B0600070205080204" pitchFamily="34" charset="-128"/>
          <a:cs typeface="MS PGothic" charset="0"/>
        </a:defRPr>
      </a:lvl2pPr>
      <a:lvl3pPr algn="ctr" defTabSz="3850273" rtl="0" eaLnBrk="0" fontAlgn="base" hangingPunct="0">
        <a:spcBef>
          <a:spcPct val="0"/>
        </a:spcBef>
        <a:spcAft>
          <a:spcPct val="0"/>
        </a:spcAft>
        <a:defRPr sz="18600">
          <a:solidFill>
            <a:schemeClr val="tx2"/>
          </a:solidFill>
          <a:latin typeface="Times New Roman" charset="0"/>
          <a:ea typeface="MS PGothic" panose="020B0600070205080204" pitchFamily="34" charset="-128"/>
          <a:cs typeface="MS PGothic" charset="0"/>
        </a:defRPr>
      </a:lvl3pPr>
      <a:lvl4pPr algn="ctr" defTabSz="3850273" rtl="0" eaLnBrk="0" fontAlgn="base" hangingPunct="0">
        <a:spcBef>
          <a:spcPct val="0"/>
        </a:spcBef>
        <a:spcAft>
          <a:spcPct val="0"/>
        </a:spcAft>
        <a:defRPr sz="18600">
          <a:solidFill>
            <a:schemeClr val="tx2"/>
          </a:solidFill>
          <a:latin typeface="Times New Roman" charset="0"/>
          <a:ea typeface="MS PGothic" panose="020B0600070205080204" pitchFamily="34" charset="-128"/>
          <a:cs typeface="MS PGothic" charset="0"/>
        </a:defRPr>
      </a:lvl4pPr>
      <a:lvl5pPr algn="ctr" defTabSz="3850273" rtl="0" eaLnBrk="0" fontAlgn="base" hangingPunct="0">
        <a:spcBef>
          <a:spcPct val="0"/>
        </a:spcBef>
        <a:spcAft>
          <a:spcPct val="0"/>
        </a:spcAft>
        <a:defRPr sz="18600">
          <a:solidFill>
            <a:schemeClr val="tx2"/>
          </a:solidFill>
          <a:latin typeface="Times New Roman" charset="0"/>
          <a:ea typeface="MS PGothic" panose="020B0600070205080204" pitchFamily="34" charset="-128"/>
          <a:cs typeface="MS PGothic" charset="0"/>
        </a:defRPr>
      </a:lvl5pPr>
      <a:lvl6pPr marL="647758" algn="ctr" defTabSz="3850562" rtl="0" fontAlgn="base">
        <a:spcBef>
          <a:spcPct val="0"/>
        </a:spcBef>
        <a:spcAft>
          <a:spcPct val="0"/>
        </a:spcAft>
        <a:defRPr sz="18600">
          <a:solidFill>
            <a:schemeClr val="tx2"/>
          </a:solidFill>
          <a:latin typeface="Times New Roman" charset="0"/>
        </a:defRPr>
      </a:lvl6pPr>
      <a:lvl7pPr marL="1295516" algn="ctr" defTabSz="3850562" rtl="0" fontAlgn="base">
        <a:spcBef>
          <a:spcPct val="0"/>
        </a:spcBef>
        <a:spcAft>
          <a:spcPct val="0"/>
        </a:spcAft>
        <a:defRPr sz="18600">
          <a:solidFill>
            <a:schemeClr val="tx2"/>
          </a:solidFill>
          <a:latin typeface="Times New Roman" charset="0"/>
        </a:defRPr>
      </a:lvl7pPr>
      <a:lvl8pPr marL="1943274" algn="ctr" defTabSz="3850562" rtl="0" fontAlgn="base">
        <a:spcBef>
          <a:spcPct val="0"/>
        </a:spcBef>
        <a:spcAft>
          <a:spcPct val="0"/>
        </a:spcAft>
        <a:defRPr sz="18600">
          <a:solidFill>
            <a:schemeClr val="tx2"/>
          </a:solidFill>
          <a:latin typeface="Times New Roman" charset="0"/>
        </a:defRPr>
      </a:lvl8pPr>
      <a:lvl9pPr marL="2591032" algn="ctr" defTabSz="3850562" rtl="0" fontAlgn="base">
        <a:spcBef>
          <a:spcPct val="0"/>
        </a:spcBef>
        <a:spcAft>
          <a:spcPct val="0"/>
        </a:spcAft>
        <a:defRPr sz="18600">
          <a:solidFill>
            <a:schemeClr val="tx2"/>
          </a:solidFill>
          <a:latin typeface="Times New Roman" charset="0"/>
        </a:defRPr>
      </a:lvl9pPr>
    </p:titleStyle>
    <p:bodyStyle>
      <a:lvl1pPr marL="1443354" indent="-1443354" algn="l" defTabSz="3850273" rtl="0" eaLnBrk="0" fontAlgn="base" hangingPunct="0">
        <a:spcBef>
          <a:spcPct val="20000"/>
        </a:spcBef>
        <a:spcAft>
          <a:spcPct val="0"/>
        </a:spcAft>
        <a:buChar char="•"/>
        <a:defRPr sz="13500">
          <a:solidFill>
            <a:schemeClr val="tx1"/>
          </a:solidFill>
          <a:latin typeface="+mn-lt"/>
          <a:ea typeface="MS PGothic" panose="020B0600070205080204" pitchFamily="34" charset="-128"/>
          <a:cs typeface="MS PGothic" charset="0"/>
        </a:defRPr>
      </a:lvl1pPr>
      <a:lvl2pPr marL="3127267" indent="-1202795" algn="l" defTabSz="3850273" rtl="0" eaLnBrk="0" fontAlgn="base" hangingPunct="0">
        <a:spcBef>
          <a:spcPct val="20000"/>
        </a:spcBef>
        <a:spcAft>
          <a:spcPct val="0"/>
        </a:spcAft>
        <a:buChar char="–"/>
        <a:defRPr sz="11700">
          <a:solidFill>
            <a:schemeClr val="tx1"/>
          </a:solidFill>
          <a:latin typeface="+mn-lt"/>
          <a:ea typeface="MS PGothic" panose="020B0600070205080204" pitchFamily="34" charset="-128"/>
          <a:cs typeface="MS PGothic" charset="0"/>
        </a:defRPr>
      </a:lvl2pPr>
      <a:lvl3pPr marL="4809850" indent="-959578" algn="l" defTabSz="3850273" rtl="0" eaLnBrk="0" fontAlgn="base" hangingPunct="0">
        <a:spcBef>
          <a:spcPct val="20000"/>
        </a:spcBef>
        <a:spcAft>
          <a:spcPct val="0"/>
        </a:spcAft>
        <a:buChar char="•"/>
        <a:defRPr sz="10000">
          <a:solidFill>
            <a:schemeClr val="tx1"/>
          </a:solidFill>
          <a:latin typeface="+mn-lt"/>
          <a:ea typeface="MS PGothic" panose="020B0600070205080204" pitchFamily="34" charset="-128"/>
          <a:cs typeface="MS PGothic" charset="0"/>
        </a:defRPr>
      </a:lvl3pPr>
      <a:lvl4pPr marL="6735651" indent="-962236" algn="l" defTabSz="3850273" rtl="0" eaLnBrk="0" fontAlgn="base" hangingPunct="0">
        <a:spcBef>
          <a:spcPct val="20000"/>
        </a:spcBef>
        <a:spcAft>
          <a:spcPct val="0"/>
        </a:spcAft>
        <a:buChar char="–"/>
        <a:defRPr sz="8400">
          <a:solidFill>
            <a:schemeClr val="tx1"/>
          </a:solidFill>
          <a:latin typeface="+mn-lt"/>
          <a:ea typeface="MS PGothic" panose="020B0600070205080204" pitchFamily="34" charset="-128"/>
          <a:cs typeface="MS PGothic" charset="0"/>
        </a:defRPr>
      </a:lvl4pPr>
      <a:lvl5pPr marL="8661452" indent="-962236" algn="l" defTabSz="3850273" rtl="0" eaLnBrk="0" fontAlgn="base" hangingPunct="0">
        <a:spcBef>
          <a:spcPct val="20000"/>
        </a:spcBef>
        <a:spcAft>
          <a:spcPct val="0"/>
        </a:spcAft>
        <a:buChar char="»"/>
        <a:defRPr sz="8400">
          <a:solidFill>
            <a:schemeClr val="tx1"/>
          </a:solidFill>
          <a:latin typeface="+mn-lt"/>
          <a:ea typeface="MS PGothic" panose="020B0600070205080204" pitchFamily="34" charset="-128"/>
          <a:cs typeface="MS PGothic" charset="0"/>
        </a:defRPr>
      </a:lvl5pPr>
      <a:lvl6pPr marL="9309273" indent="-962640" algn="l" defTabSz="3850562" rtl="0" fontAlgn="base">
        <a:spcBef>
          <a:spcPct val="20000"/>
        </a:spcBef>
        <a:spcAft>
          <a:spcPct val="0"/>
        </a:spcAft>
        <a:buChar char="»"/>
        <a:defRPr sz="8400">
          <a:solidFill>
            <a:schemeClr val="tx1"/>
          </a:solidFill>
          <a:latin typeface="+mn-lt"/>
          <a:ea typeface="ＭＳ Ｐゴシック" charset="-128"/>
        </a:defRPr>
      </a:lvl6pPr>
      <a:lvl7pPr marL="9957031" indent="-962640" algn="l" defTabSz="3850562" rtl="0" fontAlgn="base">
        <a:spcBef>
          <a:spcPct val="20000"/>
        </a:spcBef>
        <a:spcAft>
          <a:spcPct val="0"/>
        </a:spcAft>
        <a:buChar char="»"/>
        <a:defRPr sz="8400">
          <a:solidFill>
            <a:schemeClr val="tx1"/>
          </a:solidFill>
          <a:latin typeface="+mn-lt"/>
          <a:ea typeface="ＭＳ Ｐゴシック" charset="-128"/>
        </a:defRPr>
      </a:lvl7pPr>
      <a:lvl8pPr marL="10604789" indent="-962640" algn="l" defTabSz="3850562" rtl="0" fontAlgn="base">
        <a:spcBef>
          <a:spcPct val="20000"/>
        </a:spcBef>
        <a:spcAft>
          <a:spcPct val="0"/>
        </a:spcAft>
        <a:buChar char="»"/>
        <a:defRPr sz="8400">
          <a:solidFill>
            <a:schemeClr val="tx1"/>
          </a:solidFill>
          <a:latin typeface="+mn-lt"/>
          <a:ea typeface="ＭＳ Ｐゴシック" charset="-128"/>
        </a:defRPr>
      </a:lvl8pPr>
      <a:lvl9pPr marL="11252547" indent="-962640" algn="l" defTabSz="3850562" rtl="0" fontAlgn="base">
        <a:spcBef>
          <a:spcPct val="20000"/>
        </a:spcBef>
        <a:spcAft>
          <a:spcPct val="0"/>
        </a:spcAft>
        <a:buChar char="»"/>
        <a:defRPr sz="8400">
          <a:solidFill>
            <a:schemeClr val="tx1"/>
          </a:solidFill>
          <a:latin typeface="+mn-lt"/>
          <a:ea typeface="ＭＳ Ｐゴシック" charset="-128"/>
        </a:defRPr>
      </a:lvl9pPr>
    </p:bodyStyle>
    <p:otherStyle>
      <a:defPPr>
        <a:defRPr lang="en-US"/>
      </a:defPPr>
      <a:lvl1pPr marL="0" algn="l" defTabSz="647758" rtl="0" eaLnBrk="1" latinLnBrk="0" hangingPunct="1">
        <a:defRPr sz="2500" kern="1200">
          <a:solidFill>
            <a:schemeClr val="tx1"/>
          </a:solidFill>
          <a:latin typeface="+mn-lt"/>
          <a:ea typeface="+mn-ea"/>
          <a:cs typeface="+mn-cs"/>
        </a:defRPr>
      </a:lvl1pPr>
      <a:lvl2pPr marL="647758" algn="l" defTabSz="647758" rtl="0" eaLnBrk="1" latinLnBrk="0" hangingPunct="1">
        <a:defRPr sz="2500" kern="1200">
          <a:solidFill>
            <a:schemeClr val="tx1"/>
          </a:solidFill>
          <a:latin typeface="+mn-lt"/>
          <a:ea typeface="+mn-ea"/>
          <a:cs typeface="+mn-cs"/>
        </a:defRPr>
      </a:lvl2pPr>
      <a:lvl3pPr marL="1295516" algn="l" defTabSz="647758" rtl="0" eaLnBrk="1" latinLnBrk="0" hangingPunct="1">
        <a:defRPr sz="2500" kern="1200">
          <a:solidFill>
            <a:schemeClr val="tx1"/>
          </a:solidFill>
          <a:latin typeface="+mn-lt"/>
          <a:ea typeface="+mn-ea"/>
          <a:cs typeface="+mn-cs"/>
        </a:defRPr>
      </a:lvl3pPr>
      <a:lvl4pPr marL="1943274" algn="l" defTabSz="647758" rtl="0" eaLnBrk="1" latinLnBrk="0" hangingPunct="1">
        <a:defRPr sz="2500" kern="1200">
          <a:solidFill>
            <a:schemeClr val="tx1"/>
          </a:solidFill>
          <a:latin typeface="+mn-lt"/>
          <a:ea typeface="+mn-ea"/>
          <a:cs typeface="+mn-cs"/>
        </a:defRPr>
      </a:lvl4pPr>
      <a:lvl5pPr marL="2591032" algn="l" defTabSz="647758" rtl="0" eaLnBrk="1" latinLnBrk="0" hangingPunct="1">
        <a:defRPr sz="2500" kern="1200">
          <a:solidFill>
            <a:schemeClr val="tx1"/>
          </a:solidFill>
          <a:latin typeface="+mn-lt"/>
          <a:ea typeface="+mn-ea"/>
          <a:cs typeface="+mn-cs"/>
        </a:defRPr>
      </a:lvl5pPr>
      <a:lvl6pPr marL="3238790" algn="l" defTabSz="647758" rtl="0" eaLnBrk="1" latinLnBrk="0" hangingPunct="1">
        <a:defRPr sz="2500" kern="1200">
          <a:solidFill>
            <a:schemeClr val="tx1"/>
          </a:solidFill>
          <a:latin typeface="+mn-lt"/>
          <a:ea typeface="+mn-ea"/>
          <a:cs typeface="+mn-cs"/>
        </a:defRPr>
      </a:lvl6pPr>
      <a:lvl7pPr marL="3886548" algn="l" defTabSz="647758" rtl="0" eaLnBrk="1" latinLnBrk="0" hangingPunct="1">
        <a:defRPr sz="2500" kern="1200">
          <a:solidFill>
            <a:schemeClr val="tx1"/>
          </a:solidFill>
          <a:latin typeface="+mn-lt"/>
          <a:ea typeface="+mn-ea"/>
          <a:cs typeface="+mn-cs"/>
        </a:defRPr>
      </a:lvl7pPr>
      <a:lvl8pPr marL="4534306" algn="l" defTabSz="647758" rtl="0" eaLnBrk="1" latinLnBrk="0" hangingPunct="1">
        <a:defRPr sz="2500" kern="1200">
          <a:solidFill>
            <a:schemeClr val="tx1"/>
          </a:solidFill>
          <a:latin typeface="+mn-lt"/>
          <a:ea typeface="+mn-ea"/>
          <a:cs typeface="+mn-cs"/>
        </a:defRPr>
      </a:lvl8pPr>
      <a:lvl9pPr marL="5182064" algn="l" defTabSz="647758"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7.png"/><Relationship Id="rId18" Type="http://schemas.openxmlformats.org/officeDocument/2006/relationships/image" Target="../media/image12.png"/><Relationship Id="rId3" Type="http://schemas.openxmlformats.org/officeDocument/2006/relationships/notesSlide" Target="../notesSlides/notesSlide1.xml"/><Relationship Id="rId21" Type="http://schemas.openxmlformats.org/officeDocument/2006/relationships/image" Target="../media/image14.jpg"/><Relationship Id="rId7" Type="http://schemas.openxmlformats.org/officeDocument/2006/relationships/customXml" Target="../ink/ink1.xml"/><Relationship Id="rId12" Type="http://schemas.openxmlformats.org/officeDocument/2006/relationships/image" Target="../media/image6.png"/><Relationship Id="rId17" Type="http://schemas.openxmlformats.org/officeDocument/2006/relationships/image" Target="../media/image11.png"/><Relationship Id="rId2" Type="http://schemas.openxmlformats.org/officeDocument/2006/relationships/slideLayout" Target="../slideLayouts/slideLayout1.xml"/><Relationship Id="rId16" Type="http://schemas.openxmlformats.org/officeDocument/2006/relationships/image" Target="../media/image10.png"/><Relationship Id="rId20" Type="http://schemas.microsoft.com/office/2007/relationships/hdphoto" Target="../media/hdphoto1.wdp"/><Relationship Id="rId1" Type="http://schemas.openxmlformats.org/officeDocument/2006/relationships/themeOverride" Target="../theme/themeOverride1.xml"/><Relationship Id="rId6" Type="http://schemas.openxmlformats.org/officeDocument/2006/relationships/image" Target="../media/image2.png"/><Relationship Id="rId11" Type="http://schemas.openxmlformats.org/officeDocument/2006/relationships/image" Target="../media/image5.png"/><Relationship Id="rId24" Type="http://schemas.openxmlformats.org/officeDocument/2006/relationships/hyperlink" Target="https://www.mycorrhizas.info/vam.html" TargetMode="External"/><Relationship Id="rId5" Type="http://schemas.openxmlformats.org/officeDocument/2006/relationships/chart" Target="../charts/chart1.xml"/><Relationship Id="rId15" Type="http://schemas.openxmlformats.org/officeDocument/2006/relationships/image" Target="../media/image9.png"/><Relationship Id="rId23" Type="http://schemas.openxmlformats.org/officeDocument/2006/relationships/image" Target="../media/image16.png"/><Relationship Id="rId10" Type="http://schemas.openxmlformats.org/officeDocument/2006/relationships/image" Target="../media/image4.png"/><Relationship Id="rId19"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image" Target="../media/image3.png"/><Relationship Id="rId14" Type="http://schemas.openxmlformats.org/officeDocument/2006/relationships/image" Target="../media/image8.png"/><Relationship Id="rId2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15D4D9"/>
            </a:gs>
            <a:gs pos="56000">
              <a:srgbClr val="CCF0F5"/>
            </a:gs>
            <a:gs pos="23000">
              <a:srgbClr val="6BEEF1"/>
            </a:gs>
            <a:gs pos="91000">
              <a:schemeClr val="accent5">
                <a:lumMod val="95000"/>
              </a:schemeClr>
            </a:gs>
          </a:gsLst>
          <a:lin ang="5400000" scaled="1"/>
          <a:tileRect/>
        </a:gradFill>
        <a:effectLst/>
      </p:bgPr>
    </p:bg>
    <p:spTree>
      <p:nvGrpSpPr>
        <p:cNvPr id="1" name=""/>
        <p:cNvGrpSpPr/>
        <p:nvPr/>
      </p:nvGrpSpPr>
      <p:grpSpPr>
        <a:xfrm>
          <a:off x="0" y="0"/>
          <a:ext cx="0" cy="0"/>
          <a:chOff x="0" y="0"/>
          <a:chExt cx="0" cy="0"/>
        </a:xfrm>
      </p:grpSpPr>
      <p:sp>
        <p:nvSpPr>
          <p:cNvPr id="3074" name="Rectangle 4">
            <a:extLst>
              <a:ext uri="{FF2B5EF4-FFF2-40B4-BE49-F238E27FC236}">
                <a16:creationId xmlns:a16="http://schemas.microsoft.com/office/drawing/2014/main" id="{39B1DCEA-4609-4BD0-A043-7E20CD69FCBF}"/>
              </a:ext>
            </a:extLst>
          </p:cNvPr>
          <p:cNvSpPr>
            <a:spLocks noChangeArrowheads="1"/>
          </p:cNvSpPr>
          <p:nvPr/>
        </p:nvSpPr>
        <p:spPr bwMode="auto">
          <a:xfrm>
            <a:off x="2418979" y="789048"/>
            <a:ext cx="27369770" cy="2050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84950" tIns="192474" rIns="384950" bIns="192474" anchor="b">
            <a:spAutoFit/>
          </a:bodyPr>
          <a:lstStyle>
            <a:lvl1pPr>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algn="ctr"/>
            <a:r>
              <a:rPr lang="en-US" altLang="en-US" sz="5400" b="1" dirty="0">
                <a:latin typeface="Helvetica" panose="020B0604020202020204" pitchFamily="34" charset="0"/>
              </a:rPr>
              <a:t>Preservation of Ozark Glades: Soil Inocula and Plant Additions Affect on Arbuscular Mycorrhizal Fungi</a:t>
            </a:r>
          </a:p>
        </p:txBody>
      </p:sp>
      <p:sp>
        <p:nvSpPr>
          <p:cNvPr id="3075" name="Text Box 5">
            <a:extLst>
              <a:ext uri="{FF2B5EF4-FFF2-40B4-BE49-F238E27FC236}">
                <a16:creationId xmlns:a16="http://schemas.microsoft.com/office/drawing/2014/main" id="{1F097A78-AFE6-4FF1-BFD4-F8FD027ABB4D}"/>
              </a:ext>
            </a:extLst>
          </p:cNvPr>
          <p:cNvSpPr txBox="1">
            <a:spLocks noChangeArrowheads="1"/>
          </p:cNvSpPr>
          <p:nvPr/>
        </p:nvSpPr>
        <p:spPr bwMode="auto">
          <a:xfrm>
            <a:off x="4547904" y="2958325"/>
            <a:ext cx="24780575" cy="1638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9552" tIns="64776" rIns="129552" bIns="64776">
            <a:spAutoFit/>
          </a:bodyPr>
          <a:lstStyle>
            <a:lvl1pPr>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4900" i="1" dirty="0">
                <a:latin typeface="Garamond" panose="02020404030301010803" pitchFamily="18" charset="0"/>
                <a:cs typeface="Times New Roman" panose="02020603050405020304" pitchFamily="18" charset="0"/>
              </a:rPr>
              <a:t>Srikavi Premnath and Alice G. Tipton</a:t>
            </a:r>
          </a:p>
          <a:p>
            <a:pPr algn="ctr" eaLnBrk="1" hangingPunct="1"/>
            <a:r>
              <a:rPr lang="en-US" altLang="en-US" sz="4900" dirty="0">
                <a:latin typeface="Garamond" panose="02020404030301010803" pitchFamily="18" charset="0"/>
                <a:cs typeface="Times New Roman" panose="02020603050405020304" pitchFamily="18" charset="0"/>
              </a:rPr>
              <a:t>Department of Science, Technology, and Mathematics, Lincoln University of Missouri- Jefferson City</a:t>
            </a:r>
          </a:p>
        </p:txBody>
      </p:sp>
      <p:sp>
        <p:nvSpPr>
          <p:cNvPr id="3077" name="Line 109">
            <a:extLst>
              <a:ext uri="{FF2B5EF4-FFF2-40B4-BE49-F238E27FC236}">
                <a16:creationId xmlns:a16="http://schemas.microsoft.com/office/drawing/2014/main" id="{993D68D5-9E6C-4A42-AA90-7B464A895BF7}"/>
              </a:ext>
            </a:extLst>
          </p:cNvPr>
          <p:cNvSpPr>
            <a:spLocks noChangeShapeType="1"/>
          </p:cNvSpPr>
          <p:nvPr/>
        </p:nvSpPr>
        <p:spPr bwMode="auto">
          <a:xfrm flipV="1">
            <a:off x="2977116" y="2734837"/>
            <a:ext cx="26604994" cy="7292"/>
          </a:xfrm>
          <a:prstGeom prst="line">
            <a:avLst/>
          </a:prstGeom>
          <a:noFill/>
          <a:ln w="1524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grpSp>
        <p:nvGrpSpPr>
          <p:cNvPr id="3078" name="Group 17">
            <a:extLst>
              <a:ext uri="{FF2B5EF4-FFF2-40B4-BE49-F238E27FC236}">
                <a16:creationId xmlns:a16="http://schemas.microsoft.com/office/drawing/2014/main" id="{DF386290-BDF0-4D0A-9D79-CE0F51175577}"/>
              </a:ext>
            </a:extLst>
          </p:cNvPr>
          <p:cNvGrpSpPr>
            <a:grpSpLocks/>
          </p:cNvGrpSpPr>
          <p:nvPr/>
        </p:nvGrpSpPr>
        <p:grpSpPr bwMode="auto">
          <a:xfrm>
            <a:off x="10927122" y="6926804"/>
            <a:ext cx="10462273" cy="1379963"/>
            <a:chOff x="441774" y="20256741"/>
            <a:chExt cx="14528607" cy="1572290"/>
          </a:xfrm>
        </p:grpSpPr>
        <p:sp>
          <p:nvSpPr>
            <p:cNvPr id="3294" name="Text Box 9">
              <a:extLst>
                <a:ext uri="{FF2B5EF4-FFF2-40B4-BE49-F238E27FC236}">
                  <a16:creationId xmlns:a16="http://schemas.microsoft.com/office/drawing/2014/main" id="{ACBDB615-5A24-41A0-A126-49D28E62C66C}"/>
                </a:ext>
              </a:extLst>
            </p:cNvPr>
            <p:cNvSpPr txBox="1">
              <a:spLocks noChangeArrowheads="1"/>
            </p:cNvSpPr>
            <p:nvPr/>
          </p:nvSpPr>
          <p:spPr bwMode="auto">
            <a:xfrm>
              <a:off x="1157194" y="20256741"/>
              <a:ext cx="12653856" cy="1572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Methods</a:t>
              </a:r>
            </a:p>
          </p:txBody>
        </p:sp>
        <p:sp>
          <p:nvSpPr>
            <p:cNvPr id="3295" name="Line 90">
              <a:extLst>
                <a:ext uri="{FF2B5EF4-FFF2-40B4-BE49-F238E27FC236}">
                  <a16:creationId xmlns:a16="http://schemas.microsoft.com/office/drawing/2014/main" id="{61EBF4AA-3248-4ADC-931C-EBFC00104A9D}"/>
                </a:ext>
              </a:extLst>
            </p:cNvPr>
            <p:cNvSpPr>
              <a:spLocks noChangeShapeType="1"/>
            </p:cNvSpPr>
            <p:nvPr/>
          </p:nvSpPr>
          <p:spPr bwMode="auto">
            <a:xfrm flipV="1">
              <a:off x="441774" y="21065429"/>
              <a:ext cx="4581931" cy="20165"/>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3296" name="Line 110">
              <a:extLst>
                <a:ext uri="{FF2B5EF4-FFF2-40B4-BE49-F238E27FC236}">
                  <a16:creationId xmlns:a16="http://schemas.microsoft.com/office/drawing/2014/main" id="{B1477E0A-6DEB-4A21-B649-EEF01F75D969}"/>
                </a:ext>
              </a:extLst>
            </p:cNvPr>
            <p:cNvSpPr>
              <a:spLocks noChangeShapeType="1"/>
            </p:cNvSpPr>
            <p:nvPr/>
          </p:nvSpPr>
          <p:spPr bwMode="auto">
            <a:xfrm flipV="1">
              <a:off x="9740888" y="21037076"/>
              <a:ext cx="5229493" cy="21319"/>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grpSp>
        <p:nvGrpSpPr>
          <p:cNvPr id="3079" name="Group 6">
            <a:extLst>
              <a:ext uri="{FF2B5EF4-FFF2-40B4-BE49-F238E27FC236}">
                <a16:creationId xmlns:a16="http://schemas.microsoft.com/office/drawing/2014/main" id="{ADA42F34-9CFF-4C5F-94CA-B30EE76E1FD7}"/>
              </a:ext>
            </a:extLst>
          </p:cNvPr>
          <p:cNvGrpSpPr>
            <a:grpSpLocks/>
          </p:cNvGrpSpPr>
          <p:nvPr/>
        </p:nvGrpSpPr>
        <p:grpSpPr bwMode="auto">
          <a:xfrm>
            <a:off x="164636" y="4549064"/>
            <a:ext cx="10356645" cy="2455310"/>
            <a:chOff x="737653" y="4816907"/>
            <a:chExt cx="17361068" cy="2879690"/>
          </a:xfrm>
        </p:grpSpPr>
        <p:sp>
          <p:nvSpPr>
            <p:cNvPr id="3292" name="Text Box 8">
              <a:extLst>
                <a:ext uri="{FF2B5EF4-FFF2-40B4-BE49-F238E27FC236}">
                  <a16:creationId xmlns:a16="http://schemas.microsoft.com/office/drawing/2014/main" id="{012371CD-6286-4EAB-A38E-81DF2B660D4D}"/>
                </a:ext>
              </a:extLst>
            </p:cNvPr>
            <p:cNvSpPr txBox="1">
              <a:spLocks noChangeArrowheads="1"/>
            </p:cNvSpPr>
            <p:nvPr/>
          </p:nvSpPr>
          <p:spPr bwMode="auto">
            <a:xfrm>
              <a:off x="3341758" y="4816907"/>
              <a:ext cx="12415837" cy="1627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Introduction</a:t>
              </a:r>
            </a:p>
          </p:txBody>
        </p:sp>
        <p:sp>
          <p:nvSpPr>
            <p:cNvPr id="3293" name="TextBox 38">
              <a:extLst>
                <a:ext uri="{FF2B5EF4-FFF2-40B4-BE49-F238E27FC236}">
                  <a16:creationId xmlns:a16="http://schemas.microsoft.com/office/drawing/2014/main" id="{8EC505E0-A668-4CCD-A7F1-84E9E733D18D}"/>
                </a:ext>
              </a:extLst>
            </p:cNvPr>
            <p:cNvSpPr txBox="1">
              <a:spLocks noChangeArrowheads="1"/>
            </p:cNvSpPr>
            <p:nvPr/>
          </p:nvSpPr>
          <p:spPr bwMode="auto">
            <a:xfrm>
              <a:off x="737653" y="5963925"/>
              <a:ext cx="17361068" cy="17326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marL="620713" indent="-620713">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marL="365760" indent="-365760" eaLnBrk="1" hangingPunct="1">
                <a:buFont typeface="Arial" panose="020B0604020202020204" pitchFamily="34" charset="0"/>
                <a:buChar char="•"/>
              </a:pPr>
              <a:r>
                <a:rPr lang="en-US" altLang="en-US" sz="3000" dirty="0">
                  <a:latin typeface="Garamond" panose="02020404030301010803" pitchFamily="18" charset="0"/>
                </a:rPr>
                <a:t>The glades region of the South Central Ozarks (Fig. 1) has declined within the last 100 years, affected by limited fire and red cedar invasion.</a:t>
              </a:r>
            </a:p>
          </p:txBody>
        </p:sp>
      </p:grpSp>
      <p:grpSp>
        <p:nvGrpSpPr>
          <p:cNvPr id="3080" name="Group 3">
            <a:extLst>
              <a:ext uri="{FF2B5EF4-FFF2-40B4-BE49-F238E27FC236}">
                <a16:creationId xmlns:a16="http://schemas.microsoft.com/office/drawing/2014/main" id="{7648D5C4-2CED-48F8-B925-6001A29DA846}"/>
              </a:ext>
            </a:extLst>
          </p:cNvPr>
          <p:cNvGrpSpPr>
            <a:grpSpLocks/>
          </p:cNvGrpSpPr>
          <p:nvPr/>
        </p:nvGrpSpPr>
        <p:grpSpPr bwMode="auto">
          <a:xfrm>
            <a:off x="11038667" y="4549065"/>
            <a:ext cx="10215842" cy="2885239"/>
            <a:chOff x="14304181" y="2475883"/>
            <a:chExt cx="13338720" cy="3285003"/>
          </a:xfrm>
        </p:grpSpPr>
        <p:sp>
          <p:nvSpPr>
            <p:cNvPr id="3290" name="Text Box 52">
              <a:extLst>
                <a:ext uri="{FF2B5EF4-FFF2-40B4-BE49-F238E27FC236}">
                  <a16:creationId xmlns:a16="http://schemas.microsoft.com/office/drawing/2014/main" id="{5C1FFBE4-F6D2-42D0-B99F-478038A8F4C0}"/>
                </a:ext>
              </a:extLst>
            </p:cNvPr>
            <p:cNvSpPr txBox="1">
              <a:spLocks noChangeArrowheads="1"/>
            </p:cNvSpPr>
            <p:nvPr/>
          </p:nvSpPr>
          <p:spPr bwMode="auto">
            <a:xfrm>
              <a:off x="15022516" y="2475883"/>
              <a:ext cx="12454676" cy="15718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Research Questions</a:t>
              </a:r>
            </a:p>
          </p:txBody>
        </p:sp>
        <p:sp>
          <p:nvSpPr>
            <p:cNvPr id="14525" name="TextBox 39">
              <a:extLst>
                <a:ext uri="{FF2B5EF4-FFF2-40B4-BE49-F238E27FC236}">
                  <a16:creationId xmlns:a16="http://schemas.microsoft.com/office/drawing/2014/main" id="{06801366-27C8-41A9-9202-7D6A8D690A0E}"/>
                </a:ext>
              </a:extLst>
            </p:cNvPr>
            <p:cNvSpPr txBox="1">
              <a:spLocks noChangeArrowheads="1"/>
            </p:cNvSpPr>
            <p:nvPr/>
          </p:nvSpPr>
          <p:spPr bwMode="auto">
            <a:xfrm>
              <a:off x="14304181" y="3553235"/>
              <a:ext cx="13338720" cy="2207651"/>
            </a:xfrm>
            <a:prstGeom prst="rect">
              <a:avLst/>
            </a:prstGeom>
            <a:noFill/>
            <a:ln>
              <a:noFill/>
            </a:ln>
            <a:extLst/>
          </p:spPr>
          <p:txBody>
            <a:bodyPr wrap="square">
              <a:spAutoFit/>
            </a:bodyPr>
            <a:lstStyle>
              <a:lvl1pPr marL="571500" indent="-571500">
                <a:defRPr sz="4100">
                  <a:solidFill>
                    <a:schemeClr val="tx1"/>
                  </a:solidFill>
                  <a:latin typeface="Times New Roman" charset="0"/>
                  <a:ea typeface="MS PGothic" charset="0"/>
                  <a:cs typeface="MS PGothic" charset="0"/>
                </a:defRPr>
              </a:lvl1pPr>
              <a:lvl2pPr marL="742950" indent="-285750">
                <a:defRPr sz="4100">
                  <a:solidFill>
                    <a:schemeClr val="tx1"/>
                  </a:solidFill>
                  <a:latin typeface="Times New Roman" charset="0"/>
                  <a:ea typeface="MS PGothic" charset="0"/>
                  <a:cs typeface="MS PGothic" charset="0"/>
                </a:defRPr>
              </a:lvl2pPr>
              <a:lvl3pPr marL="1143000" indent="-228600">
                <a:defRPr sz="4100">
                  <a:solidFill>
                    <a:schemeClr val="tx1"/>
                  </a:solidFill>
                  <a:latin typeface="Times New Roman" charset="0"/>
                  <a:ea typeface="MS PGothic" charset="0"/>
                  <a:cs typeface="MS PGothic" charset="0"/>
                </a:defRPr>
              </a:lvl3pPr>
              <a:lvl4pPr marL="1600200" indent="-228600">
                <a:defRPr sz="4100">
                  <a:solidFill>
                    <a:schemeClr val="tx1"/>
                  </a:solidFill>
                  <a:latin typeface="Times New Roman" charset="0"/>
                  <a:ea typeface="MS PGothic" charset="0"/>
                  <a:cs typeface="MS PGothic" charset="0"/>
                </a:defRPr>
              </a:lvl4pPr>
              <a:lvl5pPr marL="2057400" indent="-228600">
                <a:defRPr sz="41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41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41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41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4100">
                  <a:solidFill>
                    <a:schemeClr val="tx1"/>
                  </a:solidFill>
                  <a:latin typeface="Times New Roman" charset="0"/>
                  <a:ea typeface="MS PGothic" charset="0"/>
                  <a:cs typeface="MS PGothic" charset="0"/>
                </a:defRPr>
              </a:lvl9pPr>
            </a:lstStyle>
            <a:p>
              <a:pPr marL="621998" indent="-621998" eaLnBrk="1" hangingPunct="1">
                <a:buAutoNum type="arabicPeriod"/>
                <a:defRPr/>
              </a:pPr>
              <a:r>
                <a:rPr lang="en-US" sz="3000" b="1" dirty="0">
                  <a:solidFill>
                    <a:srgbClr val="000000"/>
                  </a:solidFill>
                  <a:latin typeface="Garamond" charset="0"/>
                </a:rPr>
                <a:t>How do soil inoculation and nurse plant additions affect </a:t>
              </a:r>
              <a:r>
                <a:rPr lang="en-US" sz="3000" b="1" dirty="0">
                  <a:latin typeface="Garamond" charset="0"/>
                </a:rPr>
                <a:t>AMF colonization in the surrounding plant community</a:t>
              </a:r>
              <a:r>
                <a:rPr lang="en-US" sz="3000" b="1" dirty="0">
                  <a:solidFill>
                    <a:srgbClr val="000000"/>
                  </a:solidFill>
                  <a:latin typeface="Garamond" charset="0"/>
                </a:rPr>
                <a:t>?</a:t>
              </a:r>
            </a:p>
            <a:p>
              <a:pPr marL="621998" indent="-621998" eaLnBrk="1" hangingPunct="1">
                <a:buAutoNum type="arabicPeriod"/>
                <a:defRPr/>
              </a:pPr>
              <a:r>
                <a:rPr lang="en-US" sz="3000" b="1" dirty="0">
                  <a:solidFill>
                    <a:srgbClr val="000000"/>
                  </a:solidFill>
                  <a:latin typeface="Garamond" charset="0"/>
                </a:rPr>
                <a:t>Was seedling survival in the field correlated with higher AMF colonization?</a:t>
              </a:r>
            </a:p>
          </p:txBody>
        </p:sp>
      </p:grpSp>
      <p:cxnSp>
        <p:nvCxnSpPr>
          <p:cNvPr id="33" name="Straight Connector 32">
            <a:extLst>
              <a:ext uri="{FF2B5EF4-FFF2-40B4-BE49-F238E27FC236}">
                <a16:creationId xmlns:a16="http://schemas.microsoft.com/office/drawing/2014/main" id="{9E8E033C-44C9-4159-82DC-DF7D18C1DF0D}"/>
              </a:ext>
            </a:extLst>
          </p:cNvPr>
          <p:cNvCxnSpPr>
            <a:cxnSpLocks noChangeShapeType="1"/>
          </p:cNvCxnSpPr>
          <p:nvPr/>
        </p:nvCxnSpPr>
        <p:spPr bwMode="auto">
          <a:xfrm>
            <a:off x="21410378" y="5909800"/>
            <a:ext cx="0" cy="26829834"/>
          </a:xfrm>
          <a:prstGeom prst="line">
            <a:avLst/>
          </a:prstGeom>
          <a:noFill/>
          <a:ln w="25400">
            <a:solidFill>
              <a:schemeClr val="tx2">
                <a:lumMod val="60000"/>
                <a:lumOff val="40000"/>
              </a:schemeClr>
            </a:solidFill>
            <a:round/>
            <a:headEnd/>
            <a:tailEnd/>
          </a:ln>
          <a:effectLst>
            <a:outerShdw blurRad="63500" dist="20000" dir="5400000" rotWithShape="0">
              <a:srgbClr val="000000">
                <a:alpha val="37999"/>
              </a:srgbClr>
            </a:outerShdw>
          </a:effectLst>
          <a:extLst/>
        </p:spPr>
      </p:cxnSp>
      <p:sp>
        <p:nvSpPr>
          <p:cNvPr id="3087" name="Rectangle 27">
            <a:extLst>
              <a:ext uri="{FF2B5EF4-FFF2-40B4-BE49-F238E27FC236}">
                <a16:creationId xmlns:a16="http://schemas.microsoft.com/office/drawing/2014/main" id="{CC474335-2DAD-4726-A695-6AA71428C4F3}"/>
              </a:ext>
            </a:extLst>
          </p:cNvPr>
          <p:cNvSpPr>
            <a:spLocks noChangeArrowheads="1"/>
          </p:cNvSpPr>
          <p:nvPr/>
        </p:nvSpPr>
        <p:spPr bwMode="auto">
          <a:xfrm>
            <a:off x="21400503" y="24155245"/>
            <a:ext cx="11404876" cy="3739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6554" tIns="38277" rIns="76554" bIns="38277">
            <a:spAutoFit/>
          </a:bodyPr>
          <a:lstStyle>
            <a:lvl1pPr marL="457200" indent="-457200">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marL="274320" indent="-274320" eaLnBrk="1" hangingPunct="1">
              <a:buFontTx/>
              <a:buChar char="•"/>
            </a:pPr>
            <a:r>
              <a:rPr lang="en-US" altLang="en-US" sz="3000" dirty="0">
                <a:latin typeface="Garamond" panose="02020404030301010803" pitchFamily="18" charset="0"/>
              </a:rPr>
              <a:t>We will continue with data collection of the last two sites to assess whether certain soil and nurse plant treatments increase colonization of AMF and in turn significantly benefit seedling growth.</a:t>
            </a:r>
          </a:p>
          <a:p>
            <a:pPr marL="274320" indent="-274320" eaLnBrk="1" hangingPunct="1">
              <a:buFontTx/>
              <a:buChar char="•"/>
            </a:pPr>
            <a:r>
              <a:rPr lang="en-US" altLang="en-US" sz="3000" dirty="0">
                <a:latin typeface="Garamond" panose="02020404030301010803" pitchFamily="18" charset="0"/>
              </a:rPr>
              <a:t>We will further examine </a:t>
            </a:r>
            <a:r>
              <a:rPr lang="en-US" altLang="en-US" sz="3000" i="1" dirty="0">
                <a:latin typeface="Garamond" panose="02020404030301010803" pitchFamily="18" charset="0"/>
              </a:rPr>
              <a:t>R. missouriensis</a:t>
            </a:r>
            <a:r>
              <a:rPr lang="en-US" altLang="en-US" sz="3000" dirty="0">
                <a:latin typeface="Garamond" panose="02020404030301010803" pitchFamily="18" charset="0"/>
              </a:rPr>
              <a:t> root samples for a more species specific view of how treatments impact AMF colonization.</a:t>
            </a:r>
          </a:p>
          <a:p>
            <a:pPr marL="274320" indent="-274320" eaLnBrk="1" hangingPunct="1">
              <a:buFontTx/>
              <a:buChar char="•"/>
            </a:pPr>
            <a:r>
              <a:rPr lang="en-US" altLang="en-US" sz="3000" dirty="0">
                <a:latin typeface="Garamond" panose="02020404030301010803" pitchFamily="18" charset="0"/>
              </a:rPr>
              <a:t>Future molecular work in each plot could help us determine if specific AMF species increase in certain treatments.  </a:t>
            </a:r>
          </a:p>
          <a:p>
            <a:pPr marL="274320" indent="-274320" eaLnBrk="1" hangingPunct="1">
              <a:buFontTx/>
              <a:buChar char="•"/>
            </a:pPr>
            <a:endParaRPr lang="en-US" altLang="en-US" sz="2800" dirty="0">
              <a:latin typeface="Garamond" panose="02020404030301010803" pitchFamily="18" charset="0"/>
            </a:endParaRPr>
          </a:p>
        </p:txBody>
      </p:sp>
      <p:grpSp>
        <p:nvGrpSpPr>
          <p:cNvPr id="3089" name="Group 46">
            <a:extLst>
              <a:ext uri="{FF2B5EF4-FFF2-40B4-BE49-F238E27FC236}">
                <a16:creationId xmlns:a16="http://schemas.microsoft.com/office/drawing/2014/main" id="{96EE3F51-6396-4919-B9E1-102D08694C42}"/>
              </a:ext>
            </a:extLst>
          </p:cNvPr>
          <p:cNvGrpSpPr>
            <a:grpSpLocks/>
          </p:cNvGrpSpPr>
          <p:nvPr/>
        </p:nvGrpSpPr>
        <p:grpSpPr bwMode="auto">
          <a:xfrm>
            <a:off x="20770157" y="27142043"/>
            <a:ext cx="12617450" cy="3479485"/>
            <a:chOff x="27060327" y="31472777"/>
            <a:chExt cx="16472917" cy="3962121"/>
          </a:xfrm>
        </p:grpSpPr>
        <p:sp>
          <p:nvSpPr>
            <p:cNvPr id="3183" name="TextBox 38">
              <a:extLst>
                <a:ext uri="{FF2B5EF4-FFF2-40B4-BE49-F238E27FC236}">
                  <a16:creationId xmlns:a16="http://schemas.microsoft.com/office/drawing/2014/main" id="{2588EDED-2A44-481D-87BF-15ADA96A0E3B}"/>
                </a:ext>
              </a:extLst>
            </p:cNvPr>
            <p:cNvSpPr txBox="1">
              <a:spLocks noChangeArrowheads="1"/>
            </p:cNvSpPr>
            <p:nvPr/>
          </p:nvSpPr>
          <p:spPr bwMode="auto">
            <a:xfrm>
              <a:off x="28046591" y="32666200"/>
              <a:ext cx="14500390" cy="27686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3000" dirty="0">
                  <a:latin typeface="Garamond" panose="02020404030301010803" pitchFamily="18" charset="0"/>
                </a:rPr>
                <a:t>Thank you to NSF grant 1045322, </a:t>
              </a:r>
              <a:r>
                <a:rPr lang="en-US" altLang="en-US" sz="3000" dirty="0">
                  <a:latin typeface="Garamond"/>
                  <a:cs typeface="Garamond"/>
                </a:rPr>
                <a:t>NSF </a:t>
              </a:r>
              <a:r>
                <a:rPr lang="is-IS" sz="3000" dirty="0">
                  <a:latin typeface="Garamond"/>
                  <a:cs typeface="Garamond"/>
                </a:rPr>
                <a:t>1355406, </a:t>
              </a:r>
              <a:r>
                <a:rPr lang="en-US" altLang="en-US" sz="3000" dirty="0">
                  <a:latin typeface="Garamond" panose="02020404030301010803" pitchFamily="18" charset="0"/>
                </a:rPr>
                <a:t>Webster Groves Native Study Society and the Missouri Native Plant Society for funding. Thank you to the Missouri Department of Conservation for access to sites.  Thank you to MT Dake, TL Larison, CC Carson, L Selby, K Sommer, and R Bowers for field assistance.</a:t>
              </a:r>
            </a:p>
          </p:txBody>
        </p:sp>
        <p:sp>
          <p:nvSpPr>
            <p:cNvPr id="3185" name="Text Box 7">
              <a:extLst>
                <a:ext uri="{FF2B5EF4-FFF2-40B4-BE49-F238E27FC236}">
                  <a16:creationId xmlns:a16="http://schemas.microsoft.com/office/drawing/2014/main" id="{4D850815-1FE3-4559-BE89-3E560D979A86}"/>
                </a:ext>
              </a:extLst>
            </p:cNvPr>
            <p:cNvSpPr txBox="1">
              <a:spLocks noChangeArrowheads="1"/>
            </p:cNvSpPr>
            <p:nvPr/>
          </p:nvSpPr>
          <p:spPr bwMode="auto">
            <a:xfrm>
              <a:off x="27060327" y="31472777"/>
              <a:ext cx="16472917" cy="1572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Acknowledgements</a:t>
              </a:r>
            </a:p>
          </p:txBody>
        </p:sp>
      </p:grpSp>
      <p:sp>
        <p:nvSpPr>
          <p:cNvPr id="3090" name="Line 90">
            <a:extLst>
              <a:ext uri="{FF2B5EF4-FFF2-40B4-BE49-F238E27FC236}">
                <a16:creationId xmlns:a16="http://schemas.microsoft.com/office/drawing/2014/main" id="{0ECC9DE6-9BF6-4CE8-81D6-CE32DE0EAD85}"/>
              </a:ext>
            </a:extLst>
          </p:cNvPr>
          <p:cNvSpPr>
            <a:spLocks noChangeShapeType="1"/>
          </p:cNvSpPr>
          <p:nvPr/>
        </p:nvSpPr>
        <p:spPr bwMode="auto">
          <a:xfrm>
            <a:off x="0" y="5239339"/>
            <a:ext cx="3155950"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sp>
        <p:nvSpPr>
          <p:cNvPr id="3091" name="Line 90">
            <a:extLst>
              <a:ext uri="{FF2B5EF4-FFF2-40B4-BE49-F238E27FC236}">
                <a16:creationId xmlns:a16="http://schemas.microsoft.com/office/drawing/2014/main" id="{A003339D-A9E7-4D2F-BAC3-38489AFEAF7E}"/>
              </a:ext>
            </a:extLst>
          </p:cNvPr>
          <p:cNvSpPr>
            <a:spLocks noChangeShapeType="1"/>
          </p:cNvSpPr>
          <p:nvPr/>
        </p:nvSpPr>
        <p:spPr bwMode="auto">
          <a:xfrm>
            <a:off x="7743613" y="5280230"/>
            <a:ext cx="3146627"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grpSp>
        <p:nvGrpSpPr>
          <p:cNvPr id="3093" name="Group 6">
            <a:extLst>
              <a:ext uri="{FF2B5EF4-FFF2-40B4-BE49-F238E27FC236}">
                <a16:creationId xmlns:a16="http://schemas.microsoft.com/office/drawing/2014/main" id="{0997BF45-122B-4522-AEBE-969924CE6F6A}"/>
              </a:ext>
            </a:extLst>
          </p:cNvPr>
          <p:cNvGrpSpPr>
            <a:grpSpLocks/>
          </p:cNvGrpSpPr>
          <p:nvPr/>
        </p:nvGrpSpPr>
        <p:grpSpPr bwMode="auto">
          <a:xfrm>
            <a:off x="20448638" y="18193336"/>
            <a:ext cx="12617450" cy="1379963"/>
            <a:chOff x="27234792" y="21357386"/>
            <a:chExt cx="16473488" cy="1572290"/>
          </a:xfrm>
        </p:grpSpPr>
        <p:sp>
          <p:nvSpPr>
            <p:cNvPr id="3180" name="Text Box 7">
              <a:extLst>
                <a:ext uri="{FF2B5EF4-FFF2-40B4-BE49-F238E27FC236}">
                  <a16:creationId xmlns:a16="http://schemas.microsoft.com/office/drawing/2014/main" id="{5631312C-149A-45AC-9B0B-6C5FBC7D289D}"/>
                </a:ext>
              </a:extLst>
            </p:cNvPr>
            <p:cNvSpPr txBox="1">
              <a:spLocks noChangeArrowheads="1"/>
            </p:cNvSpPr>
            <p:nvPr/>
          </p:nvSpPr>
          <p:spPr bwMode="auto">
            <a:xfrm>
              <a:off x="27234792" y="21357386"/>
              <a:ext cx="16473488" cy="1572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Conclusions</a:t>
              </a:r>
            </a:p>
          </p:txBody>
        </p:sp>
        <p:sp>
          <p:nvSpPr>
            <p:cNvPr id="3181" name="Line 90">
              <a:extLst>
                <a:ext uri="{FF2B5EF4-FFF2-40B4-BE49-F238E27FC236}">
                  <a16:creationId xmlns:a16="http://schemas.microsoft.com/office/drawing/2014/main" id="{A8313C81-2C6D-4841-A299-F31B06356FE9}"/>
                </a:ext>
              </a:extLst>
            </p:cNvPr>
            <p:cNvSpPr>
              <a:spLocks noChangeShapeType="1"/>
            </p:cNvSpPr>
            <p:nvPr/>
          </p:nvSpPr>
          <p:spPr bwMode="auto">
            <a:xfrm flipV="1">
              <a:off x="38731961" y="22091654"/>
              <a:ext cx="4954027" cy="56199"/>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grpSp>
        <p:nvGrpSpPr>
          <p:cNvPr id="3096" name="Group 3">
            <a:extLst>
              <a:ext uri="{FF2B5EF4-FFF2-40B4-BE49-F238E27FC236}">
                <a16:creationId xmlns:a16="http://schemas.microsoft.com/office/drawing/2014/main" id="{52065713-701F-48C2-8AFE-752E8F4A7D58}"/>
              </a:ext>
            </a:extLst>
          </p:cNvPr>
          <p:cNvGrpSpPr>
            <a:grpSpLocks/>
          </p:cNvGrpSpPr>
          <p:nvPr/>
        </p:nvGrpSpPr>
        <p:grpSpPr bwMode="auto">
          <a:xfrm>
            <a:off x="21389394" y="7358705"/>
            <a:ext cx="11529006" cy="1381357"/>
            <a:chOff x="41882332" y="-5788176"/>
            <a:chExt cx="13976853" cy="1573212"/>
          </a:xfrm>
        </p:grpSpPr>
        <p:grpSp>
          <p:nvGrpSpPr>
            <p:cNvPr id="3173" name="Group 5">
              <a:extLst>
                <a:ext uri="{FF2B5EF4-FFF2-40B4-BE49-F238E27FC236}">
                  <a16:creationId xmlns:a16="http://schemas.microsoft.com/office/drawing/2014/main" id="{71E75813-1041-4C06-98DD-991664DE15C6}"/>
                </a:ext>
              </a:extLst>
            </p:cNvPr>
            <p:cNvGrpSpPr>
              <a:grpSpLocks/>
            </p:cNvGrpSpPr>
            <p:nvPr/>
          </p:nvGrpSpPr>
          <p:grpSpPr bwMode="auto">
            <a:xfrm>
              <a:off x="41882332" y="-5788176"/>
              <a:ext cx="13559290" cy="1573212"/>
              <a:chOff x="27890002" y="19995388"/>
              <a:chExt cx="14003482" cy="1572290"/>
            </a:xfrm>
          </p:grpSpPr>
          <p:sp>
            <p:nvSpPr>
              <p:cNvPr id="3175" name="Text Box 9">
                <a:extLst>
                  <a:ext uri="{FF2B5EF4-FFF2-40B4-BE49-F238E27FC236}">
                    <a16:creationId xmlns:a16="http://schemas.microsoft.com/office/drawing/2014/main" id="{C7B6DDBA-7BEF-420C-AB18-B772651E1392}"/>
                  </a:ext>
                </a:extLst>
              </p:cNvPr>
              <p:cNvSpPr txBox="1">
                <a:spLocks noChangeArrowheads="1"/>
              </p:cNvSpPr>
              <p:nvPr/>
            </p:nvSpPr>
            <p:spPr bwMode="auto">
              <a:xfrm>
                <a:off x="29210967" y="19995388"/>
                <a:ext cx="12682517" cy="1572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Preliminary Results</a:t>
                </a:r>
              </a:p>
            </p:txBody>
          </p:sp>
          <p:sp>
            <p:nvSpPr>
              <p:cNvPr id="3176" name="Line 90">
                <a:extLst>
                  <a:ext uri="{FF2B5EF4-FFF2-40B4-BE49-F238E27FC236}">
                    <a16:creationId xmlns:a16="http://schemas.microsoft.com/office/drawing/2014/main" id="{F9E3F731-B739-4765-BE4F-381FE25DC39D}"/>
                  </a:ext>
                </a:extLst>
              </p:cNvPr>
              <p:cNvSpPr>
                <a:spLocks noChangeShapeType="1"/>
              </p:cNvSpPr>
              <p:nvPr/>
            </p:nvSpPr>
            <p:spPr bwMode="auto">
              <a:xfrm flipV="1">
                <a:off x="27890002" y="20731709"/>
                <a:ext cx="2945199" cy="31532"/>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sp>
          <p:nvSpPr>
            <p:cNvPr id="3174" name="Line 90">
              <a:extLst>
                <a:ext uri="{FF2B5EF4-FFF2-40B4-BE49-F238E27FC236}">
                  <a16:creationId xmlns:a16="http://schemas.microsoft.com/office/drawing/2014/main" id="{508D1B4A-203E-461E-8A0C-CABAB3C2A149}"/>
                </a:ext>
              </a:extLst>
            </p:cNvPr>
            <p:cNvSpPr>
              <a:spLocks noChangeShapeType="1"/>
            </p:cNvSpPr>
            <p:nvPr/>
          </p:nvSpPr>
          <p:spPr bwMode="auto">
            <a:xfrm>
              <a:off x="53830672" y="-5001571"/>
              <a:ext cx="2028513"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cxnSp>
        <p:nvCxnSpPr>
          <p:cNvPr id="36" name="Straight Connector 35">
            <a:extLst>
              <a:ext uri="{FF2B5EF4-FFF2-40B4-BE49-F238E27FC236}">
                <a16:creationId xmlns:a16="http://schemas.microsoft.com/office/drawing/2014/main" id="{59B98CD8-BB93-40CB-8457-A32FF7916291}"/>
              </a:ext>
            </a:extLst>
          </p:cNvPr>
          <p:cNvCxnSpPr>
            <a:cxnSpLocks noChangeShapeType="1"/>
          </p:cNvCxnSpPr>
          <p:nvPr/>
        </p:nvCxnSpPr>
        <p:spPr bwMode="auto">
          <a:xfrm rot="5400000">
            <a:off x="-2476407" y="19436576"/>
            <a:ext cx="26829834" cy="0"/>
          </a:xfrm>
          <a:prstGeom prst="line">
            <a:avLst/>
          </a:prstGeom>
          <a:noFill/>
          <a:ln w="25400">
            <a:solidFill>
              <a:schemeClr val="tx2">
                <a:lumMod val="60000"/>
                <a:lumOff val="40000"/>
              </a:schemeClr>
            </a:solidFill>
            <a:round/>
            <a:headEnd/>
            <a:tailEnd/>
          </a:ln>
          <a:effectLst>
            <a:outerShdw blurRad="63500" dist="20000" dir="5400000" rotWithShape="0">
              <a:srgbClr val="000000">
                <a:alpha val="37999"/>
              </a:srgbClr>
            </a:outerShdw>
          </a:effectLst>
          <a:extLst/>
        </p:spPr>
      </p:cxnSp>
      <p:sp>
        <p:nvSpPr>
          <p:cNvPr id="3102" name="Text Box 52">
            <a:extLst>
              <a:ext uri="{FF2B5EF4-FFF2-40B4-BE49-F238E27FC236}">
                <a16:creationId xmlns:a16="http://schemas.microsoft.com/office/drawing/2014/main" id="{C3A6140A-29E2-4E3C-B1A8-F7FEA85AFE91}"/>
              </a:ext>
            </a:extLst>
          </p:cNvPr>
          <p:cNvSpPr txBox="1">
            <a:spLocks noChangeArrowheads="1"/>
          </p:cNvSpPr>
          <p:nvPr/>
        </p:nvSpPr>
        <p:spPr bwMode="auto">
          <a:xfrm>
            <a:off x="10838144" y="7783345"/>
            <a:ext cx="6985253" cy="1142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384950" tIns="192474" rIns="384950" bIns="192474">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4900" b="1" dirty="0">
                <a:solidFill>
                  <a:srgbClr val="001350"/>
                </a:solidFill>
                <a:latin typeface="Helvetica" panose="020B0604020202020204" pitchFamily="34" charset="0"/>
              </a:rPr>
              <a:t>Sample collection</a:t>
            </a:r>
          </a:p>
        </p:txBody>
      </p:sp>
      <p:sp>
        <p:nvSpPr>
          <p:cNvPr id="3110" name="TextBox 2">
            <a:extLst>
              <a:ext uri="{FF2B5EF4-FFF2-40B4-BE49-F238E27FC236}">
                <a16:creationId xmlns:a16="http://schemas.microsoft.com/office/drawing/2014/main" id="{2A548DDB-2C8B-4A54-A887-896D84417C30}"/>
              </a:ext>
            </a:extLst>
          </p:cNvPr>
          <p:cNvSpPr txBox="1">
            <a:spLocks noChangeArrowheads="1"/>
          </p:cNvSpPr>
          <p:nvPr/>
        </p:nvSpPr>
        <p:spPr bwMode="auto">
          <a:xfrm>
            <a:off x="21430043" y="19242105"/>
            <a:ext cx="11039826" cy="466317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76554" tIns="38277" rIns="76554" bIns="38277">
            <a:spAutoFit/>
          </a:bodyPr>
          <a:lstStyle>
            <a:lvl1pPr marL="514350" indent="-514350">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marL="274320" indent="-274320">
              <a:buFont typeface="Arial" panose="020B0604020202020204" pitchFamily="34" charset="0"/>
              <a:buChar char="•"/>
            </a:pPr>
            <a:r>
              <a:rPr lang="en-US" altLang="en-US" sz="3000" dirty="0">
                <a:latin typeface="Garamond" panose="02020404030301010803" pitchFamily="18" charset="0"/>
              </a:rPr>
              <a:t>Preliminary results of AMF colonization across treatments does not reflect our previous results of seedling survival, because sterile </a:t>
            </a:r>
            <a:r>
              <a:rPr lang="en-US" altLang="en-US" sz="3000" i="1" dirty="0">
                <a:latin typeface="Garamond" panose="02020404030301010803" pitchFamily="18" charset="0"/>
              </a:rPr>
              <a:t>R. missouriensis </a:t>
            </a:r>
            <a:r>
              <a:rPr lang="en-US" altLang="en-US" sz="3000" dirty="0">
                <a:latin typeface="Garamond" panose="02020404030301010803" pitchFamily="18" charset="0"/>
              </a:rPr>
              <a:t>did not have the highest AMF colonization.</a:t>
            </a:r>
          </a:p>
          <a:p>
            <a:pPr marL="274320" indent="-274320">
              <a:buFont typeface="Arial" panose="020B0604020202020204" pitchFamily="34" charset="0"/>
              <a:buChar char="•"/>
            </a:pPr>
            <a:r>
              <a:rPr lang="en-US" altLang="en-US" sz="3000" dirty="0">
                <a:latin typeface="Garamond" panose="02020404030301010803" pitchFamily="18" charset="0"/>
              </a:rPr>
              <a:t>These results reflect the plant community rather than just AMF colonization for R. </a:t>
            </a:r>
            <a:r>
              <a:rPr lang="en-US" altLang="en-US" sz="3000" i="1" dirty="0">
                <a:latin typeface="Garamond" panose="02020404030301010803" pitchFamily="18" charset="0"/>
              </a:rPr>
              <a:t>missouriensis</a:t>
            </a:r>
            <a:r>
              <a:rPr lang="en-US" altLang="en-US" sz="3000" dirty="0">
                <a:latin typeface="Garamond" panose="02020404030301010803" pitchFamily="18" charset="0"/>
              </a:rPr>
              <a:t>. Examining just this species may better align with previous results. </a:t>
            </a:r>
          </a:p>
          <a:p>
            <a:pPr marL="274320" indent="-274320">
              <a:buFont typeface="Arial" panose="020B0604020202020204" pitchFamily="34" charset="0"/>
              <a:buChar char="•"/>
            </a:pPr>
            <a:r>
              <a:rPr lang="en-US" altLang="en-US" sz="3000" dirty="0">
                <a:latin typeface="Garamond" panose="02020404030301010803" pitchFamily="18" charset="0"/>
              </a:rPr>
              <a:t>Another factor, besides AMF, could play a role in the increased survival of seedlings near </a:t>
            </a:r>
            <a:r>
              <a:rPr lang="en-US" altLang="en-US" sz="3000" i="1" dirty="0">
                <a:latin typeface="Garamond" panose="02020404030301010803" pitchFamily="18" charset="0"/>
              </a:rPr>
              <a:t>R. missouriensis </a:t>
            </a:r>
            <a:r>
              <a:rPr lang="en-US" altLang="en-US" sz="3000" dirty="0">
                <a:latin typeface="Garamond" panose="02020404030301010803" pitchFamily="18" charset="0"/>
              </a:rPr>
              <a:t>nurse plants.</a:t>
            </a:r>
          </a:p>
          <a:p>
            <a:pPr marL="274320" indent="-274320">
              <a:buFont typeface="Arial" panose="020B0604020202020204" pitchFamily="34" charset="0"/>
              <a:buChar char="•"/>
            </a:pPr>
            <a:r>
              <a:rPr lang="en-US" altLang="en-US" sz="3000" dirty="0">
                <a:latin typeface="Garamond" panose="02020404030301010803" pitchFamily="18" charset="0"/>
              </a:rPr>
              <a:t>These results may change when we include data from all three sites.</a:t>
            </a:r>
          </a:p>
          <a:p>
            <a:pPr marL="274320" indent="-274320">
              <a:buFont typeface="Arial" panose="020B0604020202020204" pitchFamily="34" charset="0"/>
              <a:buChar char="•"/>
            </a:pPr>
            <a:endParaRPr lang="en-US" altLang="en-US" sz="2800" dirty="0">
              <a:latin typeface="Garamond" panose="02020404030301010803" pitchFamily="18" charset="0"/>
            </a:endParaRPr>
          </a:p>
        </p:txBody>
      </p:sp>
      <p:sp>
        <p:nvSpPr>
          <p:cNvPr id="9" name="TextBox 8">
            <a:extLst>
              <a:ext uri="{FF2B5EF4-FFF2-40B4-BE49-F238E27FC236}">
                <a16:creationId xmlns:a16="http://schemas.microsoft.com/office/drawing/2014/main" id="{EEFF4D50-06E8-4351-B866-084F95056B7B}"/>
              </a:ext>
            </a:extLst>
          </p:cNvPr>
          <p:cNvSpPr txBox="1"/>
          <p:nvPr/>
        </p:nvSpPr>
        <p:spPr>
          <a:xfrm>
            <a:off x="21618685" y="16555040"/>
            <a:ext cx="10936420" cy="1923961"/>
          </a:xfrm>
          <a:prstGeom prst="rect">
            <a:avLst/>
          </a:prstGeom>
          <a:noFill/>
          <a:ln>
            <a:noFill/>
          </a:ln>
        </p:spPr>
        <p:txBody>
          <a:bodyPr wrap="square" lIns="76554" tIns="38277" rIns="76554" bIns="38277" rtlCol="0">
            <a:spAutoFit/>
          </a:bodyPr>
          <a:lstStyle/>
          <a:p>
            <a:r>
              <a:rPr lang="en-US" sz="3000" dirty="0">
                <a:latin typeface="Garamond" panose="02020404030301010803" pitchFamily="18" charset="0"/>
              </a:rPr>
              <a:t>Figure 8. OI- Inoculated soil, OS-Sterile soil, RS- </a:t>
            </a:r>
            <a:r>
              <a:rPr lang="en-US" sz="3000" i="1" dirty="0">
                <a:latin typeface="Garamond" panose="02020404030301010803" pitchFamily="18" charset="0"/>
              </a:rPr>
              <a:t>R. missouriensis </a:t>
            </a:r>
            <a:r>
              <a:rPr lang="en-US" sz="3000" dirty="0">
                <a:latin typeface="Garamond" panose="02020404030301010803" pitchFamily="18" charset="0"/>
              </a:rPr>
              <a:t>in sterile soil, RI- </a:t>
            </a:r>
            <a:r>
              <a:rPr lang="en-US" sz="3000" i="1" dirty="0">
                <a:latin typeface="Garamond" panose="02020404030301010803" pitchFamily="18" charset="0"/>
              </a:rPr>
              <a:t>R. missouriensis </a:t>
            </a:r>
            <a:r>
              <a:rPr lang="en-US" sz="3000" dirty="0">
                <a:latin typeface="Garamond" panose="02020404030301010803" pitchFamily="18" charset="0"/>
              </a:rPr>
              <a:t>in inoculated soil, SS-</a:t>
            </a:r>
            <a:r>
              <a:rPr lang="en-US" sz="3000" i="1" dirty="0">
                <a:latin typeface="Garamond" panose="02020404030301010803" pitchFamily="18" charset="0"/>
              </a:rPr>
              <a:t>S. scoparium </a:t>
            </a:r>
            <a:r>
              <a:rPr lang="en-US" sz="3000" dirty="0">
                <a:latin typeface="Garamond" panose="02020404030301010803" pitchFamily="18" charset="0"/>
              </a:rPr>
              <a:t>in sterile soil, SI- </a:t>
            </a:r>
            <a:r>
              <a:rPr lang="en-US" sz="3000" i="1" dirty="0">
                <a:latin typeface="Garamond" panose="02020404030301010803" pitchFamily="18" charset="0"/>
              </a:rPr>
              <a:t>S. scoparium </a:t>
            </a:r>
            <a:r>
              <a:rPr lang="en-US" sz="3000" dirty="0">
                <a:latin typeface="Garamond" panose="02020404030301010803" pitchFamily="18" charset="0"/>
              </a:rPr>
              <a:t>in inoculated soil. Error bars represent standard error.</a:t>
            </a:r>
          </a:p>
          <a:p>
            <a:r>
              <a:rPr lang="en-US" sz="3000" dirty="0">
                <a:latin typeface="Garamond" panose="02020404030301010803" pitchFamily="18" charset="0"/>
              </a:rPr>
              <a:t> </a:t>
            </a:r>
          </a:p>
        </p:txBody>
      </p:sp>
      <p:pic>
        <p:nvPicPr>
          <p:cNvPr id="3" name="Picture 2">
            <a:extLst>
              <a:ext uri="{FF2B5EF4-FFF2-40B4-BE49-F238E27FC236}">
                <a16:creationId xmlns:a16="http://schemas.microsoft.com/office/drawing/2014/main" id="{513B2728-31EB-41F3-B281-EC81B46A677A}"/>
              </a:ext>
            </a:extLst>
          </p:cNvPr>
          <p:cNvPicPr>
            <a:picLocks noChangeAspect="1"/>
          </p:cNvPicPr>
          <p:nvPr/>
        </p:nvPicPr>
        <p:blipFill>
          <a:blip r:embed="rId4"/>
          <a:stretch>
            <a:fillRect/>
          </a:stretch>
        </p:blipFill>
        <p:spPr>
          <a:xfrm>
            <a:off x="349880" y="562507"/>
            <a:ext cx="2500630" cy="2195675"/>
          </a:xfrm>
          <a:prstGeom prst="rect">
            <a:avLst/>
          </a:prstGeom>
        </p:spPr>
      </p:pic>
      <p:sp>
        <p:nvSpPr>
          <p:cNvPr id="2" name="TextBox 1">
            <a:extLst>
              <a:ext uri="{FF2B5EF4-FFF2-40B4-BE49-F238E27FC236}">
                <a16:creationId xmlns:a16="http://schemas.microsoft.com/office/drawing/2014/main" id="{D2BED771-8905-4C4B-BA1B-EC62B20566E5}"/>
              </a:ext>
            </a:extLst>
          </p:cNvPr>
          <p:cNvSpPr txBox="1"/>
          <p:nvPr/>
        </p:nvSpPr>
        <p:spPr>
          <a:xfrm>
            <a:off x="6114727" y="11117142"/>
            <a:ext cx="4681814" cy="2847291"/>
          </a:xfrm>
          <a:prstGeom prst="rect">
            <a:avLst/>
          </a:prstGeom>
          <a:noFill/>
        </p:spPr>
        <p:txBody>
          <a:bodyPr wrap="square" lIns="76554" tIns="38277" rIns="76554" bIns="38277" rtlCol="0">
            <a:spAutoFit/>
          </a:bodyPr>
          <a:lstStyle/>
          <a:p>
            <a:r>
              <a:rPr lang="en-US" sz="3000" dirty="0">
                <a:latin typeface="Garamond" panose="02020404030301010803" pitchFamily="18" charset="0"/>
              </a:rPr>
              <a:t>Figure 1. The South Central Ozarks glades’ natural flora and fauna has declined in recent years through fewer fires and frequent invasion of the invasive red cedar. </a:t>
            </a:r>
          </a:p>
        </p:txBody>
      </p:sp>
      <p:sp>
        <p:nvSpPr>
          <p:cNvPr id="167" name="Line 90">
            <a:extLst>
              <a:ext uri="{FF2B5EF4-FFF2-40B4-BE49-F238E27FC236}">
                <a16:creationId xmlns:a16="http://schemas.microsoft.com/office/drawing/2014/main" id="{9E59582E-C452-4969-9F07-4592714A0832}"/>
              </a:ext>
            </a:extLst>
          </p:cNvPr>
          <p:cNvSpPr>
            <a:spLocks noChangeShapeType="1"/>
          </p:cNvSpPr>
          <p:nvPr/>
        </p:nvSpPr>
        <p:spPr bwMode="auto">
          <a:xfrm flipV="1">
            <a:off x="11157786" y="5259526"/>
            <a:ext cx="1426995"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sp>
        <p:nvSpPr>
          <p:cNvPr id="13" name="TextBox 12">
            <a:extLst>
              <a:ext uri="{FF2B5EF4-FFF2-40B4-BE49-F238E27FC236}">
                <a16:creationId xmlns:a16="http://schemas.microsoft.com/office/drawing/2014/main" id="{4D2DA93E-EBFE-49CE-9950-35AB45618201}"/>
              </a:ext>
            </a:extLst>
          </p:cNvPr>
          <p:cNvSpPr txBox="1"/>
          <p:nvPr/>
        </p:nvSpPr>
        <p:spPr>
          <a:xfrm>
            <a:off x="10969977" y="8746372"/>
            <a:ext cx="8165099" cy="2385626"/>
          </a:xfrm>
          <a:prstGeom prst="rect">
            <a:avLst/>
          </a:prstGeom>
          <a:noFill/>
        </p:spPr>
        <p:txBody>
          <a:bodyPr wrap="square" lIns="76554" tIns="38277" rIns="76554" bIns="38277" rtlCol="0">
            <a:spAutoFit/>
          </a:bodyPr>
          <a:lstStyle/>
          <a:p>
            <a:pPr marL="274320" indent="-274320">
              <a:buFont typeface="Arial" panose="020B0604020202020204" pitchFamily="34" charset="0"/>
              <a:buChar char="•"/>
            </a:pPr>
            <a:r>
              <a:rPr lang="en-US" sz="3000" dirty="0">
                <a:latin typeface="Garamond" charset="0"/>
              </a:rPr>
              <a:t>In 2014, we collected roots from plots of six different treatments (Fig. 2) in three sites (Fig. 4).</a:t>
            </a:r>
          </a:p>
          <a:p>
            <a:pPr marL="274320" indent="-274320">
              <a:buFont typeface="Arial" panose="020B0604020202020204" pitchFamily="34" charset="0"/>
              <a:buChar char="•"/>
            </a:pPr>
            <a:r>
              <a:rPr lang="en-US" sz="3000" dirty="0">
                <a:latin typeface="Garamond" charset="0"/>
              </a:rPr>
              <a:t>Roots were cleaned and stained with trypan blue, which sticks to fungal tissue (Fig 5).</a:t>
            </a:r>
          </a:p>
          <a:p>
            <a:pPr marL="365760" indent="-365760"/>
            <a:endParaRPr lang="en-US" sz="3000" dirty="0">
              <a:latin typeface="Garamond" panose="02020404030301010803" pitchFamily="18" charset="0"/>
            </a:endParaRPr>
          </a:p>
        </p:txBody>
      </p:sp>
      <p:sp>
        <p:nvSpPr>
          <p:cNvPr id="14" name="TextBox 13">
            <a:extLst>
              <a:ext uri="{FF2B5EF4-FFF2-40B4-BE49-F238E27FC236}">
                <a16:creationId xmlns:a16="http://schemas.microsoft.com/office/drawing/2014/main" id="{86635108-E570-46C8-919A-B8B30F42609C}"/>
              </a:ext>
            </a:extLst>
          </p:cNvPr>
          <p:cNvSpPr txBox="1"/>
          <p:nvPr/>
        </p:nvSpPr>
        <p:spPr>
          <a:xfrm>
            <a:off x="407651" y="21294672"/>
            <a:ext cx="9223680" cy="1923961"/>
          </a:xfrm>
          <a:prstGeom prst="rect">
            <a:avLst/>
          </a:prstGeom>
          <a:noFill/>
        </p:spPr>
        <p:txBody>
          <a:bodyPr wrap="square" lIns="76554" tIns="38277" rIns="76554" bIns="38277" rtlCol="0">
            <a:spAutoFit/>
          </a:bodyPr>
          <a:lstStyle/>
          <a:p>
            <a:r>
              <a:rPr lang="en-US" sz="3000" dirty="0">
                <a:latin typeface="Garamond" panose="02020404030301010803" pitchFamily="18" charset="0"/>
              </a:rPr>
              <a:t>Figure 2. Additions of sterilized glade soil acted as a control. The species </a:t>
            </a:r>
            <a:r>
              <a:rPr lang="en-US" sz="3000" i="1" dirty="0">
                <a:latin typeface="Garamond" panose="02020404030301010803" pitchFamily="18" charset="0"/>
              </a:rPr>
              <a:t>Schizachyrium scoparium </a:t>
            </a:r>
            <a:r>
              <a:rPr lang="en-US" sz="3000" dirty="0">
                <a:latin typeface="Garamond" panose="02020404030301010803" pitchFamily="18" charset="0"/>
              </a:rPr>
              <a:t>and</a:t>
            </a:r>
            <a:r>
              <a:rPr lang="en-US" sz="3000" i="1" dirty="0">
                <a:latin typeface="Garamond" panose="02020404030301010803" pitchFamily="18" charset="0"/>
              </a:rPr>
              <a:t> R. missouriensis </a:t>
            </a:r>
            <a:r>
              <a:rPr lang="en-US" sz="3000" dirty="0">
                <a:latin typeface="Garamond" panose="02020404030301010803" pitchFamily="18" charset="0"/>
              </a:rPr>
              <a:t>were used as nurse plants with either inoculated or sterilized control glade soil collected from a well-restored site.</a:t>
            </a:r>
            <a:r>
              <a:rPr lang="en-US" sz="3000" i="1" dirty="0">
                <a:latin typeface="Garamond" panose="02020404030301010803" pitchFamily="18" charset="0"/>
              </a:rPr>
              <a:t>  </a:t>
            </a:r>
          </a:p>
        </p:txBody>
      </p:sp>
      <p:sp>
        <p:nvSpPr>
          <p:cNvPr id="15" name="TextBox 14">
            <a:extLst>
              <a:ext uri="{FF2B5EF4-FFF2-40B4-BE49-F238E27FC236}">
                <a16:creationId xmlns:a16="http://schemas.microsoft.com/office/drawing/2014/main" id="{67ECC76E-B1FF-4C43-9048-08550A60EC48}"/>
              </a:ext>
            </a:extLst>
          </p:cNvPr>
          <p:cNvSpPr txBox="1"/>
          <p:nvPr/>
        </p:nvSpPr>
        <p:spPr>
          <a:xfrm>
            <a:off x="407651" y="30653007"/>
            <a:ext cx="9662094" cy="1923961"/>
          </a:xfrm>
          <a:prstGeom prst="rect">
            <a:avLst/>
          </a:prstGeom>
          <a:noFill/>
        </p:spPr>
        <p:txBody>
          <a:bodyPr wrap="square" lIns="76554" tIns="38277" rIns="76554" bIns="38277" rtlCol="0">
            <a:spAutoFit/>
          </a:bodyPr>
          <a:lstStyle/>
          <a:p>
            <a:r>
              <a:rPr lang="en-US" sz="3000" dirty="0">
                <a:latin typeface="Garamond" panose="02020404030301010803" pitchFamily="18" charset="0"/>
              </a:rPr>
              <a:t>Figure 3. An example of a plot created in a glade site. In this plot specifically, </a:t>
            </a:r>
            <a:r>
              <a:rPr lang="en-US" sz="3000" i="1" dirty="0">
                <a:latin typeface="Garamond" panose="02020404030301010803" pitchFamily="18" charset="0"/>
              </a:rPr>
              <a:t>R. missouriensis</a:t>
            </a:r>
            <a:r>
              <a:rPr lang="en-US" sz="3000" dirty="0">
                <a:latin typeface="Garamond" panose="02020404030301010803" pitchFamily="18" charset="0"/>
              </a:rPr>
              <a:t> was placed in sterilized control glade soil. In each plot, we assessed seedling survival and collected roots for later analysis.</a:t>
            </a:r>
            <a:endParaRPr lang="en-US" sz="3000" i="1" dirty="0">
              <a:latin typeface="Garamond" panose="02020404030301010803" pitchFamily="18" charset="0"/>
            </a:endParaRPr>
          </a:p>
        </p:txBody>
      </p:sp>
      <p:sp>
        <p:nvSpPr>
          <p:cNvPr id="18" name="TextBox 17">
            <a:extLst>
              <a:ext uri="{FF2B5EF4-FFF2-40B4-BE49-F238E27FC236}">
                <a16:creationId xmlns:a16="http://schemas.microsoft.com/office/drawing/2014/main" id="{393B594A-BBEA-45AF-A649-F1EF4C4AD04D}"/>
              </a:ext>
            </a:extLst>
          </p:cNvPr>
          <p:cNvSpPr txBox="1"/>
          <p:nvPr/>
        </p:nvSpPr>
        <p:spPr>
          <a:xfrm>
            <a:off x="11632398" y="13515457"/>
            <a:ext cx="4615997" cy="1369963"/>
          </a:xfrm>
          <a:prstGeom prst="rect">
            <a:avLst/>
          </a:prstGeom>
          <a:noFill/>
        </p:spPr>
        <p:txBody>
          <a:bodyPr wrap="square" lIns="76554" tIns="38277" rIns="76554" bIns="38277" rtlCol="0">
            <a:spAutoFit/>
          </a:bodyPr>
          <a:lstStyle/>
          <a:p>
            <a:r>
              <a:rPr lang="en-US" sz="2800" dirty="0">
                <a:latin typeface="Garamond" panose="02020404030301010803" pitchFamily="18" charset="0"/>
              </a:rPr>
              <a:t>Figure 5. A sample of roots used to identify microscopic AMF. </a:t>
            </a:r>
          </a:p>
        </p:txBody>
      </p:sp>
      <p:sp>
        <p:nvSpPr>
          <p:cNvPr id="19" name="TextBox 18">
            <a:extLst>
              <a:ext uri="{FF2B5EF4-FFF2-40B4-BE49-F238E27FC236}">
                <a16:creationId xmlns:a16="http://schemas.microsoft.com/office/drawing/2014/main" id="{A1CE65C3-BFC4-4049-AC8E-0FB39F374571}"/>
              </a:ext>
            </a:extLst>
          </p:cNvPr>
          <p:cNvSpPr txBox="1"/>
          <p:nvPr/>
        </p:nvSpPr>
        <p:spPr>
          <a:xfrm>
            <a:off x="11003078" y="30422342"/>
            <a:ext cx="10373421" cy="3093512"/>
          </a:xfrm>
          <a:prstGeom prst="rect">
            <a:avLst/>
          </a:prstGeom>
          <a:noFill/>
        </p:spPr>
        <p:txBody>
          <a:bodyPr wrap="square" lIns="76554" tIns="38277" rIns="76554" bIns="38277" rtlCol="0">
            <a:spAutoFit/>
          </a:bodyPr>
          <a:lstStyle/>
          <a:p>
            <a:r>
              <a:rPr lang="en-US" sz="2800" dirty="0">
                <a:latin typeface="Garamond" panose="02020404030301010803" pitchFamily="18" charset="0"/>
              </a:rPr>
              <a:t>Figure 7. Hyphae have many functions including obtaining nutrients for the plant (A). </a:t>
            </a:r>
            <a:r>
              <a:rPr lang="en-US" sz="2800" dirty="0">
                <a:solidFill>
                  <a:srgbClr val="000000"/>
                </a:solidFill>
                <a:latin typeface="Garamond" panose="02020404030301010803" pitchFamily="18" charset="0"/>
              </a:rPr>
              <a:t>Vesicles store components such as lipids and cytoplasm (B). </a:t>
            </a:r>
            <a:r>
              <a:rPr lang="en-US" sz="2800" dirty="0">
                <a:latin typeface="Garamond" panose="02020404030301010803" pitchFamily="18" charset="0"/>
              </a:rPr>
              <a:t>Coils are strands of hyphae twisted into a single cell. Their function remains undefined (C). </a:t>
            </a:r>
            <a:r>
              <a:rPr lang="en-US" sz="2800" dirty="0">
                <a:solidFill>
                  <a:srgbClr val="000000"/>
                </a:solidFill>
                <a:latin typeface="Garamond" panose="02020404030301010803" pitchFamily="18" charset="0"/>
              </a:rPr>
              <a:t>Arbuscules define the mycorrhizae aspect of AMF because they transfer minerals from the plant to fungi and vice versa (D).  </a:t>
            </a:r>
          </a:p>
          <a:p>
            <a:pPr lvl="0"/>
            <a:endParaRPr lang="en-US" sz="2800" dirty="0">
              <a:solidFill>
                <a:srgbClr val="000000"/>
              </a:solidFill>
              <a:latin typeface="Garamond" panose="02020404030301010803" pitchFamily="18" charset="0"/>
            </a:endParaRPr>
          </a:p>
          <a:p>
            <a:endParaRPr lang="en-US" sz="2800" dirty="0">
              <a:latin typeface="Garamond" panose="02020404030301010803" pitchFamily="18" charset="0"/>
            </a:endParaRPr>
          </a:p>
        </p:txBody>
      </p:sp>
      <p:pic>
        <p:nvPicPr>
          <p:cNvPr id="63" name="Picture 62">
            <a:extLst>
              <a:ext uri="{FF2B5EF4-FFF2-40B4-BE49-F238E27FC236}">
                <a16:creationId xmlns:a16="http://schemas.microsoft.com/office/drawing/2014/main" id="{16238584-6C5B-4DC4-8FBE-C21FC330A243}"/>
              </a:ext>
            </a:extLst>
          </p:cNvPr>
          <p:cNvPicPr>
            <a:picLocks noChangeAspect="1"/>
          </p:cNvPicPr>
          <p:nvPr/>
        </p:nvPicPr>
        <p:blipFill>
          <a:blip r:embed="rId4"/>
          <a:stretch>
            <a:fillRect/>
          </a:stretch>
        </p:blipFill>
        <p:spPr>
          <a:xfrm>
            <a:off x="29785643" y="530078"/>
            <a:ext cx="2500630" cy="2195675"/>
          </a:xfrm>
          <a:prstGeom prst="rect">
            <a:avLst/>
          </a:prstGeom>
        </p:spPr>
      </p:pic>
      <p:graphicFrame>
        <p:nvGraphicFramePr>
          <p:cNvPr id="79" name="Chart 78">
            <a:extLst>
              <a:ext uri="{FF2B5EF4-FFF2-40B4-BE49-F238E27FC236}">
                <a16:creationId xmlns:a16="http://schemas.microsoft.com/office/drawing/2014/main" id="{00000000-0008-0000-0200-000004000000}"/>
              </a:ext>
            </a:extLst>
          </p:cNvPr>
          <p:cNvGraphicFramePr>
            <a:graphicFrameLocks/>
          </p:cNvGraphicFramePr>
          <p:nvPr>
            <p:extLst>
              <p:ext uri="{D42A27DB-BD31-4B8C-83A1-F6EECF244321}">
                <p14:modId xmlns:p14="http://schemas.microsoft.com/office/powerpoint/2010/main" val="1834723501"/>
              </p:ext>
            </p:extLst>
          </p:nvPr>
        </p:nvGraphicFramePr>
        <p:xfrm>
          <a:off x="21618686" y="10861135"/>
          <a:ext cx="10922234" cy="5701002"/>
        </p:xfrm>
        <a:graphic>
          <a:graphicData uri="http://schemas.openxmlformats.org/drawingml/2006/chart">
            <c:chart xmlns:c="http://schemas.openxmlformats.org/drawingml/2006/chart" xmlns:r="http://schemas.openxmlformats.org/officeDocument/2006/relationships" r:id="rId5"/>
          </a:graphicData>
        </a:graphic>
      </p:graphicFrame>
      <p:pic>
        <p:nvPicPr>
          <p:cNvPr id="40" name="Picture 39">
            <a:extLst>
              <a:ext uri="{FF2B5EF4-FFF2-40B4-BE49-F238E27FC236}">
                <a16:creationId xmlns:a16="http://schemas.microsoft.com/office/drawing/2014/main" id="{CB042AEF-EC17-40B5-A03F-5C9B691BE4FE}"/>
              </a:ext>
            </a:extLst>
          </p:cNvPr>
          <p:cNvPicPr>
            <a:picLocks noChangeAspect="1"/>
          </p:cNvPicPr>
          <p:nvPr/>
        </p:nvPicPr>
        <p:blipFill>
          <a:blip r:embed="rId6"/>
          <a:stretch>
            <a:fillRect/>
          </a:stretch>
        </p:blipFill>
        <p:spPr>
          <a:xfrm>
            <a:off x="6121178" y="6872086"/>
            <a:ext cx="4617253" cy="4271154"/>
          </a:xfrm>
          <a:prstGeom prst="rect">
            <a:avLst/>
          </a:prstGeom>
        </p:spPr>
      </p:pic>
      <p:sp>
        <p:nvSpPr>
          <p:cNvPr id="110" name="Text Box 52">
            <a:extLst>
              <a:ext uri="{FF2B5EF4-FFF2-40B4-BE49-F238E27FC236}">
                <a16:creationId xmlns:a16="http://schemas.microsoft.com/office/drawing/2014/main" id="{CC515E36-30FE-46C4-8E98-6F5A0A71D77F}"/>
              </a:ext>
            </a:extLst>
          </p:cNvPr>
          <p:cNvSpPr txBox="1">
            <a:spLocks noChangeArrowheads="1"/>
          </p:cNvSpPr>
          <p:nvPr/>
        </p:nvSpPr>
        <p:spPr bwMode="auto">
          <a:xfrm>
            <a:off x="10792502" y="14807530"/>
            <a:ext cx="9272270" cy="1142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384950" tIns="192474" rIns="384950" bIns="192474">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eaLnBrk="1" hangingPunct="1">
              <a:spcBef>
                <a:spcPct val="0"/>
              </a:spcBef>
              <a:buFontTx/>
              <a:buNone/>
            </a:pPr>
            <a:r>
              <a:rPr lang="en-US" altLang="en-US" sz="4900" b="1" dirty="0">
                <a:solidFill>
                  <a:srgbClr val="001350"/>
                </a:solidFill>
                <a:latin typeface="Helvetica" panose="020B0604020202020204" pitchFamily="34" charset="0"/>
              </a:rPr>
              <a:t>Microscopy Methods</a:t>
            </a:r>
          </a:p>
        </p:txBody>
      </p:sp>
      <mc:AlternateContent xmlns:mc="http://schemas.openxmlformats.org/markup-compatibility/2006" xmlns:p14="http://schemas.microsoft.com/office/powerpoint/2010/main" xmlns:aink="http://schemas.microsoft.com/office/drawing/2016/ink">
        <mc:Choice Requires="p14 aink">
          <p:contentPart p14:bwMode="auto" r:id="rId7">
            <p14:nvContentPartPr>
              <p14:cNvPr id="47" name="Ink 46">
                <a:extLst>
                  <a:ext uri="{FF2B5EF4-FFF2-40B4-BE49-F238E27FC236}">
                    <a16:creationId xmlns:a16="http://schemas.microsoft.com/office/drawing/2014/main" id="{A1C004B5-C94E-46C4-8653-E029BA99057C}"/>
                  </a:ext>
                </a:extLst>
              </p14:cNvPr>
              <p14:cNvContentPartPr/>
              <p14:nvPr/>
            </p14:nvContentPartPr>
            <p14:xfrm>
              <a:off x="14081441" y="23406881"/>
              <a:ext cx="1800" cy="3960"/>
            </p14:xfrm>
          </p:contentPart>
        </mc:Choice>
        <mc:Fallback xmlns="">
          <p:pic>
            <p:nvPicPr>
              <p:cNvPr id="47" name="Ink 46">
                <a:extLst>
                  <a:ext uri="{FF2B5EF4-FFF2-40B4-BE49-F238E27FC236}">
                    <a16:creationId xmlns:a16="http://schemas.microsoft.com/office/drawing/2014/main" xmlns="" xmlns:aink="http://schemas.microsoft.com/office/drawing/2016/ink" xmlns:p14="http://schemas.microsoft.com/office/powerpoint/2010/main" id="{A1C004B5-C94E-46C4-8653-E029BA99057C}"/>
                  </a:ext>
                </a:extLst>
              </p:cNvPr>
              <p:cNvPicPr/>
              <p:nvPr/>
            </p:nvPicPr>
            <p:blipFill>
              <a:blip r:embed="rId9"/>
              <a:stretch>
                <a:fillRect/>
              </a:stretch>
            </p:blipFill>
            <p:spPr>
              <a:xfrm>
                <a:off x="11251041" y="20457554"/>
                <a:ext cx="29952" cy="192820"/>
              </a:xfrm>
              <a:prstGeom prst="rect">
                <a:avLst/>
              </a:prstGeom>
            </p:spPr>
          </p:pic>
        </mc:Fallback>
      </mc:AlternateContent>
      <p:grpSp>
        <p:nvGrpSpPr>
          <p:cNvPr id="4" name="Group 3"/>
          <p:cNvGrpSpPr/>
          <p:nvPr/>
        </p:nvGrpSpPr>
        <p:grpSpPr>
          <a:xfrm>
            <a:off x="18624764" y="7864189"/>
            <a:ext cx="2523371" cy="5488775"/>
            <a:chOff x="18370757" y="7864189"/>
            <a:chExt cx="2523371" cy="5488775"/>
          </a:xfrm>
        </p:grpSpPr>
        <p:pic>
          <p:nvPicPr>
            <p:cNvPr id="87" name="Picture 86">
              <a:extLst>
                <a:ext uri="{FF2B5EF4-FFF2-40B4-BE49-F238E27FC236}">
                  <a16:creationId xmlns:a16="http://schemas.microsoft.com/office/drawing/2014/main" id="{21A94962-0573-45D1-9584-8DC60BF84A3A}"/>
                </a:ext>
              </a:extLst>
            </p:cNvPr>
            <p:cNvPicPr>
              <a:picLocks noChangeAspect="1"/>
            </p:cNvPicPr>
            <p:nvPr/>
          </p:nvPicPr>
          <p:blipFill>
            <a:blip r:embed="rId10"/>
            <a:stretch>
              <a:fillRect/>
            </a:stretch>
          </p:blipFill>
          <p:spPr>
            <a:xfrm>
              <a:off x="18384918" y="7864189"/>
              <a:ext cx="2509210" cy="1830584"/>
            </a:xfrm>
            <a:prstGeom prst="rect">
              <a:avLst/>
            </a:prstGeom>
          </p:spPr>
        </p:pic>
        <p:pic>
          <p:nvPicPr>
            <p:cNvPr id="88" name="Picture 87">
              <a:extLst>
                <a:ext uri="{FF2B5EF4-FFF2-40B4-BE49-F238E27FC236}">
                  <a16:creationId xmlns:a16="http://schemas.microsoft.com/office/drawing/2014/main" id="{7BEC88DE-0192-44F2-BB57-94B830136ADE}"/>
                </a:ext>
              </a:extLst>
            </p:cNvPr>
            <p:cNvPicPr>
              <a:picLocks noChangeAspect="1"/>
            </p:cNvPicPr>
            <p:nvPr/>
          </p:nvPicPr>
          <p:blipFill>
            <a:blip r:embed="rId11"/>
            <a:stretch>
              <a:fillRect/>
            </a:stretch>
          </p:blipFill>
          <p:spPr>
            <a:xfrm>
              <a:off x="18372761" y="9708596"/>
              <a:ext cx="2509114" cy="1830513"/>
            </a:xfrm>
            <a:prstGeom prst="rect">
              <a:avLst/>
            </a:prstGeom>
          </p:spPr>
        </p:pic>
        <p:pic>
          <p:nvPicPr>
            <p:cNvPr id="89" name="Picture 88">
              <a:extLst>
                <a:ext uri="{FF2B5EF4-FFF2-40B4-BE49-F238E27FC236}">
                  <a16:creationId xmlns:a16="http://schemas.microsoft.com/office/drawing/2014/main" id="{05946054-6214-46C5-8EBF-8CCB88C8CF49}"/>
                </a:ext>
              </a:extLst>
            </p:cNvPr>
            <p:cNvPicPr>
              <a:picLocks noChangeAspect="1"/>
            </p:cNvPicPr>
            <p:nvPr/>
          </p:nvPicPr>
          <p:blipFill>
            <a:blip r:embed="rId12"/>
            <a:stretch>
              <a:fillRect/>
            </a:stretch>
          </p:blipFill>
          <p:spPr>
            <a:xfrm>
              <a:off x="18370757" y="11523196"/>
              <a:ext cx="2506227" cy="1829768"/>
            </a:xfrm>
            <a:prstGeom prst="rect">
              <a:avLst/>
            </a:prstGeom>
          </p:spPr>
        </p:pic>
      </p:grpSp>
      <p:sp>
        <p:nvSpPr>
          <p:cNvPr id="90" name="TextBox 89">
            <a:extLst>
              <a:ext uri="{FF2B5EF4-FFF2-40B4-BE49-F238E27FC236}">
                <a16:creationId xmlns:a16="http://schemas.microsoft.com/office/drawing/2014/main" id="{C8CEF305-A295-4C40-9588-50F9347FBCD5}"/>
              </a:ext>
            </a:extLst>
          </p:cNvPr>
          <p:cNvSpPr txBox="1"/>
          <p:nvPr/>
        </p:nvSpPr>
        <p:spPr>
          <a:xfrm>
            <a:off x="17392607" y="13338827"/>
            <a:ext cx="4048784" cy="1800850"/>
          </a:xfrm>
          <a:prstGeom prst="rect">
            <a:avLst/>
          </a:prstGeom>
          <a:noFill/>
        </p:spPr>
        <p:txBody>
          <a:bodyPr wrap="square" lIns="76554" tIns="38277" rIns="76554" bIns="38277" rtlCol="0">
            <a:spAutoFit/>
          </a:bodyPr>
          <a:lstStyle/>
          <a:p>
            <a:r>
              <a:rPr lang="en-US" sz="2800" dirty="0">
                <a:latin typeface="Garamond" panose="02020404030301010803" pitchFamily="18" charset="0"/>
              </a:rPr>
              <a:t>Figure 4. Plots were set in three sites relatively located in the South Central Ozarks region of Missouri.</a:t>
            </a:r>
          </a:p>
        </p:txBody>
      </p:sp>
      <p:grpSp>
        <p:nvGrpSpPr>
          <p:cNvPr id="6" name="Group 5"/>
          <p:cNvGrpSpPr/>
          <p:nvPr/>
        </p:nvGrpSpPr>
        <p:grpSpPr>
          <a:xfrm>
            <a:off x="11855743" y="11128630"/>
            <a:ext cx="4010607" cy="2429625"/>
            <a:chOff x="13893326" y="13133380"/>
            <a:chExt cx="5013259" cy="2767073"/>
          </a:xfrm>
        </p:grpSpPr>
        <p:pic>
          <p:nvPicPr>
            <p:cNvPr id="16" name="Picture 15">
              <a:extLst>
                <a:ext uri="{FF2B5EF4-FFF2-40B4-BE49-F238E27FC236}">
                  <a16:creationId xmlns:a16="http://schemas.microsoft.com/office/drawing/2014/main" id="{CFB9C9F2-8524-4858-9C49-237DEFA3AA63}"/>
                </a:ext>
              </a:extLst>
            </p:cNvPr>
            <p:cNvPicPr>
              <a:picLocks noChangeAspect="1"/>
            </p:cNvPicPr>
            <p:nvPr/>
          </p:nvPicPr>
          <p:blipFill>
            <a:blip r:embed="rId13"/>
            <a:stretch>
              <a:fillRect/>
            </a:stretch>
          </p:blipFill>
          <p:spPr>
            <a:xfrm>
              <a:off x="13893326" y="13352334"/>
              <a:ext cx="1612148" cy="2008399"/>
            </a:xfrm>
            <a:prstGeom prst="rect">
              <a:avLst/>
            </a:prstGeom>
          </p:spPr>
        </p:pic>
        <p:pic>
          <p:nvPicPr>
            <p:cNvPr id="17" name="Picture 16">
              <a:extLst>
                <a:ext uri="{FF2B5EF4-FFF2-40B4-BE49-F238E27FC236}">
                  <a16:creationId xmlns:a16="http://schemas.microsoft.com/office/drawing/2014/main" id="{A840D144-F174-44BB-95F1-A473493F6B2F}"/>
                </a:ext>
              </a:extLst>
            </p:cNvPr>
            <p:cNvPicPr>
              <a:picLocks noChangeAspect="1"/>
            </p:cNvPicPr>
            <p:nvPr/>
          </p:nvPicPr>
          <p:blipFill>
            <a:blip r:embed="rId14"/>
            <a:stretch>
              <a:fillRect/>
            </a:stretch>
          </p:blipFill>
          <p:spPr>
            <a:xfrm>
              <a:off x="16746875" y="13133380"/>
              <a:ext cx="2159710" cy="2703824"/>
            </a:xfrm>
            <a:prstGeom prst="rect">
              <a:avLst/>
            </a:prstGeom>
          </p:spPr>
        </p:pic>
        <p:sp>
          <p:nvSpPr>
            <p:cNvPr id="112" name="Oval 111">
              <a:extLst>
                <a:ext uri="{FF2B5EF4-FFF2-40B4-BE49-F238E27FC236}">
                  <a16:creationId xmlns:a16="http://schemas.microsoft.com/office/drawing/2014/main" id="{F8BFE5A3-B654-4445-A2D3-BE9E4CD88E9B}"/>
                </a:ext>
              </a:extLst>
            </p:cNvPr>
            <p:cNvSpPr/>
            <p:nvPr/>
          </p:nvSpPr>
          <p:spPr>
            <a:xfrm>
              <a:off x="14231942" y="14326009"/>
              <a:ext cx="947357" cy="967575"/>
            </a:xfrm>
            <a:prstGeom prst="ellipse">
              <a:avLst/>
            </a:prstGeom>
            <a:noFill/>
            <a:ln w="38100">
              <a:solidFill>
                <a:schemeClr val="tx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6" name="Picture 25">
              <a:extLst>
                <a:ext uri="{FF2B5EF4-FFF2-40B4-BE49-F238E27FC236}">
                  <a16:creationId xmlns:a16="http://schemas.microsoft.com/office/drawing/2014/main" id="{7DF9FFA2-4FD8-4AD3-B639-E43E40A4E339}"/>
                </a:ext>
              </a:extLst>
            </p:cNvPr>
            <p:cNvPicPr>
              <a:picLocks noChangeAspect="1"/>
            </p:cNvPicPr>
            <p:nvPr/>
          </p:nvPicPr>
          <p:blipFill>
            <a:blip r:embed="rId15"/>
            <a:stretch>
              <a:fillRect/>
            </a:stretch>
          </p:blipFill>
          <p:spPr>
            <a:xfrm>
              <a:off x="15028541" y="13163112"/>
              <a:ext cx="1816765" cy="2737341"/>
            </a:xfrm>
            <a:prstGeom prst="rect">
              <a:avLst/>
            </a:prstGeom>
          </p:spPr>
        </p:pic>
      </p:grpSp>
      <p:sp>
        <p:nvSpPr>
          <p:cNvPr id="105" name="Line 90">
            <a:extLst>
              <a:ext uri="{FF2B5EF4-FFF2-40B4-BE49-F238E27FC236}">
                <a16:creationId xmlns:a16="http://schemas.microsoft.com/office/drawing/2014/main" id="{9321372B-D2CB-4D2A-80C8-A4EDC17B0684}"/>
              </a:ext>
            </a:extLst>
          </p:cNvPr>
          <p:cNvSpPr>
            <a:spLocks noChangeShapeType="1"/>
          </p:cNvSpPr>
          <p:nvPr/>
        </p:nvSpPr>
        <p:spPr bwMode="auto">
          <a:xfrm flipV="1">
            <a:off x="30692863" y="27807517"/>
            <a:ext cx="2225537" cy="6062"/>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grpSp>
        <p:nvGrpSpPr>
          <p:cNvPr id="10" name="Group 9"/>
          <p:cNvGrpSpPr/>
          <p:nvPr/>
        </p:nvGrpSpPr>
        <p:grpSpPr>
          <a:xfrm>
            <a:off x="20721182" y="30250463"/>
            <a:ext cx="12618720" cy="1387620"/>
            <a:chOff x="26335518" y="28740796"/>
            <a:chExt cx="15773400" cy="1580350"/>
          </a:xfrm>
        </p:grpSpPr>
        <p:grpSp>
          <p:nvGrpSpPr>
            <p:cNvPr id="3094" name="Group 4">
              <a:extLst>
                <a:ext uri="{FF2B5EF4-FFF2-40B4-BE49-F238E27FC236}">
                  <a16:creationId xmlns:a16="http://schemas.microsoft.com/office/drawing/2014/main" id="{7C31784A-5293-4D0D-A464-818AB7B84118}"/>
                </a:ext>
              </a:extLst>
            </p:cNvPr>
            <p:cNvGrpSpPr>
              <a:grpSpLocks/>
            </p:cNvGrpSpPr>
            <p:nvPr/>
          </p:nvGrpSpPr>
          <p:grpSpPr bwMode="auto">
            <a:xfrm>
              <a:off x="26335518" y="28740796"/>
              <a:ext cx="15773400" cy="1580350"/>
              <a:chOff x="27265998" y="27314420"/>
              <a:chExt cx="16473488" cy="1580350"/>
            </a:xfrm>
          </p:grpSpPr>
          <p:sp>
            <p:nvSpPr>
              <p:cNvPr id="3177" name="Text Box 7">
                <a:extLst>
                  <a:ext uri="{FF2B5EF4-FFF2-40B4-BE49-F238E27FC236}">
                    <a16:creationId xmlns:a16="http://schemas.microsoft.com/office/drawing/2014/main" id="{4EF6313F-3863-4614-8500-0AADBC7F7475}"/>
                  </a:ext>
                </a:extLst>
              </p:cNvPr>
              <p:cNvSpPr txBox="1">
                <a:spLocks noChangeArrowheads="1"/>
              </p:cNvSpPr>
              <p:nvPr/>
            </p:nvSpPr>
            <p:spPr bwMode="auto">
              <a:xfrm>
                <a:off x="27265998" y="27314420"/>
                <a:ext cx="16473488" cy="158035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Citations</a:t>
                </a:r>
              </a:p>
            </p:txBody>
          </p:sp>
          <p:sp>
            <p:nvSpPr>
              <p:cNvPr id="3178" name="Line 90">
                <a:extLst>
                  <a:ext uri="{FF2B5EF4-FFF2-40B4-BE49-F238E27FC236}">
                    <a16:creationId xmlns:a16="http://schemas.microsoft.com/office/drawing/2014/main" id="{07FC0791-E759-4770-ACBF-C1988FD21724}"/>
                  </a:ext>
                </a:extLst>
              </p:cNvPr>
              <p:cNvSpPr>
                <a:spLocks noChangeShapeType="1"/>
              </p:cNvSpPr>
              <p:nvPr/>
            </p:nvSpPr>
            <p:spPr bwMode="auto">
              <a:xfrm flipV="1">
                <a:off x="28069890" y="28020087"/>
                <a:ext cx="2900583" cy="1"/>
              </a:xfrm>
              <a:prstGeom prst="line">
                <a:avLst/>
              </a:prstGeom>
              <a:noFill/>
              <a:ln w="101600">
                <a:no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3179" name="Line 90">
                <a:extLst>
                  <a:ext uri="{FF2B5EF4-FFF2-40B4-BE49-F238E27FC236}">
                    <a16:creationId xmlns:a16="http://schemas.microsoft.com/office/drawing/2014/main" id="{4E44B3E6-1414-47E0-B488-FE361BA581E0}"/>
                  </a:ext>
                </a:extLst>
              </p:cNvPr>
              <p:cNvSpPr>
                <a:spLocks noChangeShapeType="1"/>
              </p:cNvSpPr>
              <p:nvPr/>
            </p:nvSpPr>
            <p:spPr bwMode="auto">
              <a:xfrm flipV="1">
                <a:off x="39758839" y="28020088"/>
                <a:ext cx="2900583" cy="26472"/>
              </a:xfrm>
              <a:prstGeom prst="line">
                <a:avLst/>
              </a:prstGeom>
              <a:noFill/>
              <a:ln w="101600">
                <a:no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sp>
          <p:nvSpPr>
            <p:cNvPr id="106" name="Line 90">
              <a:extLst>
                <a:ext uri="{FF2B5EF4-FFF2-40B4-BE49-F238E27FC236}">
                  <a16:creationId xmlns:a16="http://schemas.microsoft.com/office/drawing/2014/main" id="{70499D17-DC4F-4869-9888-EDE34EBB75B3}"/>
                </a:ext>
              </a:extLst>
            </p:cNvPr>
            <p:cNvSpPr>
              <a:spLocks noChangeShapeType="1"/>
            </p:cNvSpPr>
            <p:nvPr/>
          </p:nvSpPr>
          <p:spPr bwMode="auto">
            <a:xfrm flipV="1">
              <a:off x="27184669" y="29521200"/>
              <a:ext cx="4958904" cy="41029"/>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107" name="Line 90">
              <a:extLst>
                <a:ext uri="{FF2B5EF4-FFF2-40B4-BE49-F238E27FC236}">
                  <a16:creationId xmlns:a16="http://schemas.microsoft.com/office/drawing/2014/main" id="{EDC29E34-F589-4B98-8EDD-0E91ED7017AC}"/>
                </a:ext>
              </a:extLst>
            </p:cNvPr>
            <p:cNvSpPr>
              <a:spLocks noChangeShapeType="1"/>
            </p:cNvSpPr>
            <p:nvPr/>
          </p:nvSpPr>
          <p:spPr bwMode="auto">
            <a:xfrm flipV="1">
              <a:off x="36299401" y="29525849"/>
              <a:ext cx="5282629" cy="16708"/>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grpSp>
      <p:sp>
        <p:nvSpPr>
          <p:cNvPr id="95" name="Line 90">
            <a:extLst>
              <a:ext uri="{FF2B5EF4-FFF2-40B4-BE49-F238E27FC236}">
                <a16:creationId xmlns:a16="http://schemas.microsoft.com/office/drawing/2014/main" id="{8D376C04-A067-4ED4-A42A-8B5D92132DD3}"/>
              </a:ext>
            </a:extLst>
          </p:cNvPr>
          <p:cNvSpPr>
            <a:spLocks noChangeShapeType="1"/>
          </p:cNvSpPr>
          <p:nvPr/>
        </p:nvSpPr>
        <p:spPr bwMode="auto">
          <a:xfrm flipV="1">
            <a:off x="21410378" y="27895088"/>
            <a:ext cx="1990946"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sp>
        <p:nvSpPr>
          <p:cNvPr id="97" name="Line 90">
            <a:extLst>
              <a:ext uri="{FF2B5EF4-FFF2-40B4-BE49-F238E27FC236}">
                <a16:creationId xmlns:a16="http://schemas.microsoft.com/office/drawing/2014/main" id="{747BC95B-4DBD-4B5B-B68C-F7B7E709B616}"/>
              </a:ext>
            </a:extLst>
          </p:cNvPr>
          <p:cNvSpPr>
            <a:spLocks noChangeShapeType="1"/>
          </p:cNvSpPr>
          <p:nvPr/>
        </p:nvSpPr>
        <p:spPr bwMode="auto">
          <a:xfrm>
            <a:off x="21439175" y="18883319"/>
            <a:ext cx="2800051"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100" name="Line 90">
            <a:extLst>
              <a:ext uri="{FF2B5EF4-FFF2-40B4-BE49-F238E27FC236}">
                <a16:creationId xmlns:a16="http://schemas.microsoft.com/office/drawing/2014/main" id="{D8389A25-7C43-41B5-B44E-2051649E17D8}"/>
              </a:ext>
            </a:extLst>
          </p:cNvPr>
          <p:cNvSpPr>
            <a:spLocks noChangeShapeType="1"/>
          </p:cNvSpPr>
          <p:nvPr/>
        </p:nvSpPr>
        <p:spPr bwMode="auto">
          <a:xfrm flipV="1">
            <a:off x="20064772" y="5259526"/>
            <a:ext cx="1426995"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29552" tIns="64776" rIns="129552" bIns="64776"/>
          <a:lstStyle/>
          <a:p>
            <a:endParaRPr lang="en-US" dirty="0"/>
          </a:p>
        </p:txBody>
      </p:sp>
      <p:pic>
        <p:nvPicPr>
          <p:cNvPr id="31" name="Picture 30">
            <a:extLst>
              <a:ext uri="{FF2B5EF4-FFF2-40B4-BE49-F238E27FC236}">
                <a16:creationId xmlns:a16="http://schemas.microsoft.com/office/drawing/2014/main" id="{8871E6E2-404E-41F8-9406-EB494962853D}"/>
              </a:ext>
            </a:extLst>
          </p:cNvPr>
          <p:cNvPicPr>
            <a:picLocks noChangeAspect="1"/>
          </p:cNvPicPr>
          <p:nvPr/>
        </p:nvPicPr>
        <p:blipFill>
          <a:blip r:embed="rId16"/>
          <a:stretch>
            <a:fillRect/>
          </a:stretch>
        </p:blipFill>
        <p:spPr>
          <a:xfrm>
            <a:off x="349880" y="15979184"/>
            <a:ext cx="10373514" cy="5186758"/>
          </a:xfrm>
          <a:prstGeom prst="rect">
            <a:avLst/>
          </a:prstGeom>
        </p:spPr>
      </p:pic>
      <p:pic>
        <p:nvPicPr>
          <p:cNvPr id="37" name="Picture 36">
            <a:extLst>
              <a:ext uri="{FF2B5EF4-FFF2-40B4-BE49-F238E27FC236}">
                <a16:creationId xmlns:a16="http://schemas.microsoft.com/office/drawing/2014/main" id="{B16C2DFE-4C06-4E46-ACD3-EF7CD734BD4D}"/>
              </a:ext>
            </a:extLst>
          </p:cNvPr>
          <p:cNvPicPr>
            <a:picLocks noChangeAspect="1"/>
          </p:cNvPicPr>
          <p:nvPr/>
        </p:nvPicPr>
        <p:blipFill>
          <a:blip r:embed="rId17"/>
          <a:stretch>
            <a:fillRect/>
          </a:stretch>
        </p:blipFill>
        <p:spPr>
          <a:xfrm>
            <a:off x="11103495" y="15806066"/>
            <a:ext cx="10118192" cy="5488606"/>
          </a:xfrm>
          <a:prstGeom prst="rect">
            <a:avLst/>
          </a:prstGeom>
        </p:spPr>
      </p:pic>
      <p:sp>
        <p:nvSpPr>
          <p:cNvPr id="39" name="TextBox 38">
            <a:extLst>
              <a:ext uri="{FF2B5EF4-FFF2-40B4-BE49-F238E27FC236}">
                <a16:creationId xmlns:a16="http://schemas.microsoft.com/office/drawing/2014/main" id="{3260ED02-7656-4C2B-9E3A-A4776922AAAF}"/>
              </a:ext>
            </a:extLst>
          </p:cNvPr>
          <p:cNvSpPr txBox="1"/>
          <p:nvPr/>
        </p:nvSpPr>
        <p:spPr>
          <a:xfrm>
            <a:off x="11079256" y="21217719"/>
            <a:ext cx="10362135" cy="1815882"/>
          </a:xfrm>
          <a:prstGeom prst="rect">
            <a:avLst/>
          </a:prstGeom>
          <a:noFill/>
        </p:spPr>
        <p:txBody>
          <a:bodyPr wrap="square" rtlCol="0">
            <a:spAutoFit/>
          </a:bodyPr>
          <a:lstStyle/>
          <a:p>
            <a:r>
              <a:rPr lang="en-US" sz="2800" dirty="0">
                <a:latin typeface="Garamond" panose="02020404030301010803" pitchFamily="18" charset="0"/>
              </a:rPr>
              <a:t>Figure 6. Roots were stored in PCR tubes (A-B). We separated roots into ten strands on slides and used a grid system to record fifty views per sample (C). The compound light microscope was used to look for the  presence or absence of AMF structures (D-E) at 40X magnification (F).</a:t>
            </a:r>
          </a:p>
        </p:txBody>
      </p:sp>
      <p:sp>
        <p:nvSpPr>
          <p:cNvPr id="86" name="TextBox 38">
            <a:extLst>
              <a:ext uri="{FF2B5EF4-FFF2-40B4-BE49-F238E27FC236}">
                <a16:creationId xmlns:a16="http://schemas.microsoft.com/office/drawing/2014/main" id="{8EC505E0-A668-4CCD-A7F1-84E9E733D18D}"/>
              </a:ext>
            </a:extLst>
          </p:cNvPr>
          <p:cNvSpPr txBox="1">
            <a:spLocks noChangeArrowheads="1"/>
          </p:cNvSpPr>
          <p:nvPr/>
        </p:nvSpPr>
        <p:spPr bwMode="auto">
          <a:xfrm>
            <a:off x="175920" y="6850298"/>
            <a:ext cx="5868578" cy="840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marL="620713" indent="-620713">
              <a:defRPr sz="4100">
                <a:solidFill>
                  <a:schemeClr val="tx1"/>
                </a:solidFill>
                <a:latin typeface="Times New Roman" panose="02020603050405020304" pitchFamily="18" charset="0"/>
                <a:ea typeface="MS PGothic" panose="020B0600070205080204" pitchFamily="34" charset="-128"/>
              </a:defRPr>
            </a:lvl1pPr>
            <a:lvl2pPr marL="742950" indent="-285750">
              <a:defRPr sz="4100">
                <a:solidFill>
                  <a:schemeClr val="tx1"/>
                </a:solidFill>
                <a:latin typeface="Times New Roman" panose="02020603050405020304" pitchFamily="18" charset="0"/>
                <a:ea typeface="MS PGothic" panose="020B0600070205080204" pitchFamily="34" charset="-128"/>
              </a:defRPr>
            </a:lvl2pPr>
            <a:lvl3pPr marL="1143000" indent="-228600">
              <a:defRPr sz="4100">
                <a:solidFill>
                  <a:schemeClr val="tx1"/>
                </a:solidFill>
                <a:latin typeface="Times New Roman" panose="02020603050405020304" pitchFamily="18" charset="0"/>
                <a:ea typeface="MS PGothic" panose="020B0600070205080204" pitchFamily="34" charset="-128"/>
              </a:defRPr>
            </a:lvl3pPr>
            <a:lvl4pPr marL="1600200" indent="-228600">
              <a:defRPr sz="4100">
                <a:solidFill>
                  <a:schemeClr val="tx1"/>
                </a:solidFill>
                <a:latin typeface="Times New Roman" panose="02020603050405020304" pitchFamily="18" charset="0"/>
                <a:ea typeface="MS PGothic" panose="020B0600070205080204" pitchFamily="34" charset="-128"/>
              </a:defRPr>
            </a:lvl4pPr>
            <a:lvl5pPr marL="2057400" indent="-228600">
              <a:defRPr sz="41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4100">
                <a:solidFill>
                  <a:schemeClr val="tx1"/>
                </a:solidFill>
                <a:latin typeface="Times New Roman" panose="02020603050405020304" pitchFamily="18" charset="0"/>
                <a:ea typeface="MS PGothic" panose="020B0600070205080204" pitchFamily="34" charset="-128"/>
              </a:defRPr>
            </a:lvl9pPr>
          </a:lstStyle>
          <a:p>
            <a:pPr marL="274320" indent="-274320" eaLnBrk="1" hangingPunct="1">
              <a:buFontTx/>
              <a:buChar char="•"/>
            </a:pPr>
            <a:r>
              <a:rPr lang="en-US" altLang="en-US" sz="3000" dirty="0">
                <a:latin typeface="Garamond" panose="02020404030301010803" pitchFamily="18" charset="0"/>
              </a:rPr>
              <a:t>In prairies, soil inoculation along with native “nurse plant additions” can introduce important soil microbes, including arbuscular mycorrhizal fungi (AMF), into previously disturbed restoration sites. This can aid in establishment of native prairie plants.</a:t>
            </a:r>
            <a:endParaRPr lang="en-US" altLang="en-US" sz="3000" dirty="0">
              <a:solidFill>
                <a:srgbClr val="FF0000"/>
              </a:solidFill>
              <a:latin typeface="Garamond" panose="02020404030301010803" pitchFamily="18" charset="0"/>
            </a:endParaRPr>
          </a:p>
          <a:p>
            <a:pPr marL="274320" indent="-274320" eaLnBrk="1" hangingPunct="1">
              <a:buFontTx/>
              <a:buChar char="•"/>
            </a:pPr>
            <a:r>
              <a:rPr lang="en-US" altLang="en-US" sz="3000" dirty="0">
                <a:latin typeface="Garamond" panose="02020404030301010803" pitchFamily="18" charset="0"/>
              </a:rPr>
              <a:t>In 2012, six treatments were set up in 3 sites (Fig. 2), to test how soil inoculation and nurse plant additions impacted plant communities in restored glades. </a:t>
            </a:r>
          </a:p>
          <a:p>
            <a:pPr marL="274320" indent="-274320" eaLnBrk="1" hangingPunct="1">
              <a:buFontTx/>
              <a:buChar char="•"/>
            </a:pPr>
            <a:r>
              <a:rPr lang="en-US" altLang="en-US" sz="3000" dirty="0">
                <a:latin typeface="Garamond" panose="02020404030301010803" pitchFamily="18" charset="0"/>
              </a:rPr>
              <a:t>Results from this experiment indicated sterile soil with </a:t>
            </a:r>
            <a:r>
              <a:rPr lang="en-US" altLang="en-US" sz="3000" i="1" dirty="0">
                <a:latin typeface="Garamond" panose="02020404030301010803" pitchFamily="18" charset="0"/>
              </a:rPr>
              <a:t>Rudbeckia missouriensis </a:t>
            </a:r>
            <a:r>
              <a:rPr lang="en-US" altLang="en-US" sz="3000" dirty="0">
                <a:latin typeface="Garamond" panose="02020404030301010803" pitchFamily="18" charset="0"/>
              </a:rPr>
              <a:t>nurse plants caused an increase in nearby </a:t>
            </a:r>
            <a:r>
              <a:rPr lang="en-US" altLang="en-US" sz="3000" i="1" dirty="0">
                <a:latin typeface="Garamond" panose="02020404030301010803" pitchFamily="18" charset="0"/>
              </a:rPr>
              <a:t>R. missouriensis  </a:t>
            </a:r>
            <a:r>
              <a:rPr lang="en-US" altLang="en-US" sz="3000" dirty="0">
                <a:latin typeface="Garamond" panose="02020404030301010803" pitchFamily="18" charset="0"/>
              </a:rPr>
              <a:t>seedling survival. </a:t>
            </a:r>
          </a:p>
        </p:txBody>
      </p:sp>
      <p:sp>
        <p:nvSpPr>
          <p:cNvPr id="24" name="Rectangle 23"/>
          <p:cNvSpPr/>
          <p:nvPr/>
        </p:nvSpPr>
        <p:spPr>
          <a:xfrm>
            <a:off x="21527164" y="8455075"/>
            <a:ext cx="10356375" cy="2862322"/>
          </a:xfrm>
          <a:prstGeom prst="rect">
            <a:avLst/>
          </a:prstGeom>
        </p:spPr>
        <p:txBody>
          <a:bodyPr wrap="square">
            <a:spAutoFit/>
          </a:bodyPr>
          <a:lstStyle/>
          <a:p>
            <a:pPr marL="274320" indent="-274320">
              <a:buFont typeface="Arial" panose="020B0604020202020204" pitchFamily="34" charset="0"/>
              <a:buChar char="•"/>
            </a:pPr>
            <a:r>
              <a:rPr lang="en-US" sz="3000" dirty="0">
                <a:latin typeface="Garamond" panose="02020404030301010803" pitchFamily="18" charset="0"/>
              </a:rPr>
              <a:t>Overall AMF colonization was not significantly different across inoculation and nurse plant treatments.</a:t>
            </a:r>
          </a:p>
          <a:p>
            <a:pPr marL="274320" indent="-274320">
              <a:buFont typeface="Arial" panose="020B0604020202020204" pitchFamily="34" charset="0"/>
              <a:buChar char="•"/>
            </a:pPr>
            <a:r>
              <a:rPr lang="en-US" sz="3000" i="1" dirty="0">
                <a:latin typeface="Garamond" panose="02020404030301010803" pitchFamily="18" charset="0"/>
              </a:rPr>
              <a:t>S. scoparium </a:t>
            </a:r>
            <a:r>
              <a:rPr lang="en-US" sz="3000">
                <a:latin typeface="Garamond" panose="02020404030301010803" pitchFamily="18" charset="0"/>
              </a:rPr>
              <a:t>in inoculated </a:t>
            </a:r>
            <a:r>
              <a:rPr lang="en-US" sz="3000" dirty="0">
                <a:latin typeface="Garamond" panose="02020404030301010803" pitchFamily="18" charset="0"/>
              </a:rPr>
              <a:t>soil</a:t>
            </a:r>
            <a:r>
              <a:rPr lang="en-US" sz="3000" i="1" dirty="0">
                <a:latin typeface="Garamond" panose="02020404030301010803" pitchFamily="18" charset="0"/>
              </a:rPr>
              <a:t> </a:t>
            </a:r>
            <a:r>
              <a:rPr lang="en-US" sz="3000" dirty="0">
                <a:latin typeface="Garamond" panose="02020404030301010803" pitchFamily="18" charset="0"/>
              </a:rPr>
              <a:t>produced the least amount of arbuscule colonization when contrasted against the other five treatments (F</a:t>
            </a:r>
            <a:r>
              <a:rPr lang="en-US" sz="3000" baseline="-25000" dirty="0">
                <a:latin typeface="Garamond" panose="02020404030301010803" pitchFamily="18" charset="0"/>
              </a:rPr>
              <a:t>5</a:t>
            </a:r>
            <a:r>
              <a:rPr lang="en-US" sz="3000" dirty="0">
                <a:latin typeface="Garamond" panose="02020404030301010803" pitchFamily="18" charset="0"/>
              </a:rPr>
              <a:t>= 2.9, p= 0.07).</a:t>
            </a:r>
          </a:p>
          <a:p>
            <a:endParaRPr lang="en-US" sz="3000" dirty="0">
              <a:latin typeface="Garamond" panose="02020404030301010803" pitchFamily="18" charset="0"/>
            </a:endParaRPr>
          </a:p>
        </p:txBody>
      </p:sp>
      <p:sp>
        <p:nvSpPr>
          <p:cNvPr id="28" name="Rectangle 27"/>
          <p:cNvSpPr/>
          <p:nvPr/>
        </p:nvSpPr>
        <p:spPr>
          <a:xfrm>
            <a:off x="10967214" y="23150983"/>
            <a:ext cx="10143461" cy="1877437"/>
          </a:xfrm>
          <a:prstGeom prst="rect">
            <a:avLst/>
          </a:prstGeom>
        </p:spPr>
        <p:txBody>
          <a:bodyPr wrap="square">
            <a:spAutoFit/>
          </a:bodyPr>
          <a:lstStyle/>
          <a:p>
            <a:pPr marL="274320" indent="-274320">
              <a:buFont typeface="Arial" panose="020B0604020202020204" pitchFamily="34" charset="0"/>
              <a:buChar char="•"/>
            </a:pPr>
            <a:r>
              <a:rPr lang="en-US" sz="2900" dirty="0">
                <a:latin typeface="Garamond" panose="02020404030301010803" pitchFamily="18" charset="0"/>
              </a:rPr>
              <a:t>In each view, we looked for certain AMF structures which led to an overall score of either mycorrhizal or non-mycorrhizal.</a:t>
            </a:r>
          </a:p>
          <a:p>
            <a:pPr marL="274320" indent="-274320">
              <a:buFont typeface="Arial" panose="020B0604020202020204" pitchFamily="34" charset="0"/>
              <a:buChar char="•"/>
            </a:pPr>
            <a:r>
              <a:rPr lang="en-US" sz="2900" dirty="0">
                <a:latin typeface="Garamond" panose="02020404030301010803" pitchFamily="18" charset="0"/>
              </a:rPr>
              <a:t>Mycorrhizal views contained hyphae and at least vesicles, coils, and/or arbuscules (Fig. 7) while non-mycorrhizal views had none.</a:t>
            </a:r>
          </a:p>
        </p:txBody>
      </p:sp>
      <p:sp>
        <p:nvSpPr>
          <p:cNvPr id="94" name="Rectangle 93">
            <a:extLst>
              <a:ext uri="{FF2B5EF4-FFF2-40B4-BE49-F238E27FC236}">
                <a16:creationId xmlns:a16="http://schemas.microsoft.com/office/drawing/2014/main" id="{EA1496C4-DCFB-4ECF-B3E4-AF101C966C36}"/>
              </a:ext>
            </a:extLst>
          </p:cNvPr>
          <p:cNvSpPr/>
          <p:nvPr/>
        </p:nvSpPr>
        <p:spPr>
          <a:xfrm>
            <a:off x="21618685" y="5083191"/>
            <a:ext cx="5859396" cy="831354"/>
          </a:xfrm>
          <a:prstGeom prst="rect">
            <a:avLst/>
          </a:prstGeom>
        </p:spPr>
        <p:txBody>
          <a:bodyPr wrap="none" lIns="76554" tIns="38277" rIns="76554" bIns="38277">
            <a:spAutoFit/>
          </a:bodyPr>
          <a:lstStyle/>
          <a:p>
            <a:pPr eaLnBrk="1" hangingPunct="1"/>
            <a:r>
              <a:rPr lang="en-US" altLang="en-US" sz="4900" b="1" dirty="0">
                <a:solidFill>
                  <a:srgbClr val="001350"/>
                </a:solidFill>
                <a:latin typeface="Helvetica" panose="020B0604020202020204" pitchFamily="34" charset="0"/>
              </a:rPr>
              <a:t>Statistical Analysis</a:t>
            </a:r>
          </a:p>
        </p:txBody>
      </p:sp>
      <p:sp>
        <p:nvSpPr>
          <p:cNvPr id="102" name="TextBox 101">
            <a:extLst>
              <a:ext uri="{FF2B5EF4-FFF2-40B4-BE49-F238E27FC236}">
                <a16:creationId xmlns:a16="http://schemas.microsoft.com/office/drawing/2014/main" id="{11677581-114E-4C50-BF92-41E386CE99E1}"/>
              </a:ext>
            </a:extLst>
          </p:cNvPr>
          <p:cNvSpPr txBox="1"/>
          <p:nvPr/>
        </p:nvSpPr>
        <p:spPr>
          <a:xfrm>
            <a:off x="21586705" y="5801792"/>
            <a:ext cx="10229708" cy="1923961"/>
          </a:xfrm>
          <a:prstGeom prst="rect">
            <a:avLst/>
          </a:prstGeom>
          <a:noFill/>
        </p:spPr>
        <p:txBody>
          <a:bodyPr wrap="square" lIns="76554" tIns="38277" rIns="76554" bIns="38277" rtlCol="0">
            <a:spAutoFit/>
          </a:bodyPr>
          <a:lstStyle/>
          <a:p>
            <a:pPr marL="274320" indent="-274320">
              <a:buFont typeface="Arial" panose="020B0604020202020204" pitchFamily="34" charset="0"/>
              <a:buChar char="•"/>
            </a:pPr>
            <a:r>
              <a:rPr lang="en-US" sz="3000" dirty="0">
                <a:latin typeface="Garamond" panose="02020404030301010803" pitchFamily="18" charset="0"/>
              </a:rPr>
              <a:t>Views were transformed into proportions colonized by AMF overall, and each AMF structure.</a:t>
            </a:r>
          </a:p>
          <a:p>
            <a:pPr marL="274320" indent="-274320">
              <a:buFont typeface="Arial" panose="020B0604020202020204" pitchFamily="34" charset="0"/>
              <a:buChar char="•"/>
            </a:pPr>
            <a:r>
              <a:rPr lang="en-US" sz="3000" dirty="0">
                <a:latin typeface="Garamond" panose="02020404030301010803" pitchFamily="18" charset="0"/>
              </a:rPr>
              <a:t>We analyzed results using Analysis of Variance (ANOVA) for one site. </a:t>
            </a:r>
          </a:p>
        </p:txBody>
      </p:sp>
      <p:sp>
        <p:nvSpPr>
          <p:cNvPr id="117" name="Text Box 7">
            <a:extLst>
              <a:ext uri="{FF2B5EF4-FFF2-40B4-BE49-F238E27FC236}">
                <a16:creationId xmlns:a16="http://schemas.microsoft.com/office/drawing/2014/main" id="{4EF6313F-3863-4614-8500-0AADBC7F7475}"/>
              </a:ext>
            </a:extLst>
          </p:cNvPr>
          <p:cNvSpPr txBox="1">
            <a:spLocks noChangeArrowheads="1"/>
          </p:cNvSpPr>
          <p:nvPr/>
        </p:nvSpPr>
        <p:spPr bwMode="auto">
          <a:xfrm>
            <a:off x="20927334" y="22981663"/>
            <a:ext cx="12618720" cy="160306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459806" tIns="229902" rIns="459806" bIns="229902">
            <a:spAutoFit/>
          </a:bodyPr>
          <a:lstStyle>
            <a:lvl1pPr defTabSz="4598988">
              <a:spcBef>
                <a:spcPct val="20000"/>
              </a:spcBef>
              <a:buChar char="•"/>
              <a:defRPr sz="16100">
                <a:solidFill>
                  <a:schemeClr val="tx1"/>
                </a:solidFill>
                <a:latin typeface="Times New Roman" panose="02020603050405020304" pitchFamily="18" charset="0"/>
                <a:ea typeface="MS PGothic" panose="020B0600070205080204" pitchFamily="34" charset="-128"/>
              </a:defRPr>
            </a:lvl1pPr>
            <a:lvl2pPr marL="742950" indent="-285750" defTabSz="4598988">
              <a:spcBef>
                <a:spcPct val="20000"/>
              </a:spcBef>
              <a:buChar char="–"/>
              <a:defRPr sz="14000">
                <a:solidFill>
                  <a:schemeClr val="tx1"/>
                </a:solidFill>
                <a:latin typeface="Times New Roman" panose="02020603050405020304" pitchFamily="18" charset="0"/>
                <a:ea typeface="MS PGothic" panose="020B0600070205080204" pitchFamily="34" charset="-128"/>
              </a:defRPr>
            </a:lvl2pPr>
            <a:lvl3pPr marL="1143000" indent="-228600" defTabSz="4598988">
              <a:spcBef>
                <a:spcPct val="20000"/>
              </a:spcBef>
              <a:buChar char="•"/>
              <a:defRPr sz="12000">
                <a:solidFill>
                  <a:schemeClr val="tx1"/>
                </a:solidFill>
                <a:latin typeface="Times New Roman" panose="02020603050405020304" pitchFamily="18" charset="0"/>
                <a:ea typeface="MS PGothic" panose="020B0600070205080204" pitchFamily="34" charset="-128"/>
              </a:defRPr>
            </a:lvl3pPr>
            <a:lvl4pPr marL="16002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4pPr>
            <a:lvl5pPr marL="2057400" indent="-228600" defTabSz="4598988">
              <a:spcBef>
                <a:spcPct val="20000"/>
              </a:spcBef>
              <a:buChar char="»"/>
              <a:defRPr sz="10000">
                <a:solidFill>
                  <a:schemeClr val="tx1"/>
                </a:solidFill>
                <a:latin typeface="Times New Roman" panose="02020603050405020304" pitchFamily="18" charset="0"/>
                <a:ea typeface="MS PGothic" panose="020B0600070205080204" pitchFamily="34" charset="-128"/>
              </a:defRPr>
            </a:lvl5pPr>
            <a:lvl6pPr marL="25146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6pPr>
            <a:lvl7pPr marL="29718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7pPr>
            <a:lvl8pPr marL="34290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8pPr>
            <a:lvl9pPr marL="3886200" indent="-228600" defTabSz="4598988" eaLnBrk="0" fontAlgn="base" hangingPunct="0">
              <a:spcBef>
                <a:spcPct val="20000"/>
              </a:spcBef>
              <a:spcAft>
                <a:spcPct val="0"/>
              </a:spcAft>
              <a:buChar char="»"/>
              <a:defRPr sz="10000">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0"/>
              </a:spcBef>
              <a:buFontTx/>
              <a:buNone/>
            </a:pPr>
            <a:r>
              <a:rPr lang="en-US" altLang="en-US" sz="6000" b="1" dirty="0">
                <a:solidFill>
                  <a:schemeClr val="tx2">
                    <a:lumMod val="75000"/>
                  </a:schemeClr>
                </a:solidFill>
                <a:latin typeface="Helvetica" panose="020B0604020202020204" pitchFamily="34" charset="0"/>
              </a:rPr>
              <a:t>Future</a:t>
            </a:r>
            <a:r>
              <a:rPr lang="en-US" altLang="en-US" sz="7400" b="1" dirty="0">
                <a:solidFill>
                  <a:schemeClr val="tx2">
                    <a:lumMod val="75000"/>
                  </a:schemeClr>
                </a:solidFill>
                <a:latin typeface="Helvetica" panose="020B0604020202020204" pitchFamily="34" charset="0"/>
              </a:rPr>
              <a:t> </a:t>
            </a:r>
            <a:r>
              <a:rPr lang="en-US" altLang="en-US" sz="6000" b="1" dirty="0">
                <a:solidFill>
                  <a:schemeClr val="tx2">
                    <a:lumMod val="75000"/>
                  </a:schemeClr>
                </a:solidFill>
                <a:latin typeface="Helvetica" panose="020B0604020202020204" pitchFamily="34" charset="0"/>
              </a:rPr>
              <a:t>Directions</a:t>
            </a:r>
          </a:p>
        </p:txBody>
      </p:sp>
      <p:sp>
        <p:nvSpPr>
          <p:cNvPr id="118" name="Line 90">
            <a:extLst>
              <a:ext uri="{FF2B5EF4-FFF2-40B4-BE49-F238E27FC236}">
                <a16:creationId xmlns:a16="http://schemas.microsoft.com/office/drawing/2014/main" id="{70499D17-DC4F-4869-9888-EDE34EBB75B3}"/>
              </a:ext>
            </a:extLst>
          </p:cNvPr>
          <p:cNvSpPr>
            <a:spLocks noChangeShapeType="1"/>
          </p:cNvSpPr>
          <p:nvPr/>
        </p:nvSpPr>
        <p:spPr bwMode="auto">
          <a:xfrm>
            <a:off x="21420254" y="23836997"/>
            <a:ext cx="2321484" cy="0"/>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119" name="Line 90">
            <a:extLst>
              <a:ext uri="{FF2B5EF4-FFF2-40B4-BE49-F238E27FC236}">
                <a16:creationId xmlns:a16="http://schemas.microsoft.com/office/drawing/2014/main" id="{EDC29E34-F589-4B98-8EDD-0E91ED7017AC}"/>
              </a:ext>
            </a:extLst>
          </p:cNvPr>
          <p:cNvSpPr>
            <a:spLocks noChangeShapeType="1"/>
          </p:cNvSpPr>
          <p:nvPr/>
        </p:nvSpPr>
        <p:spPr bwMode="auto">
          <a:xfrm flipV="1">
            <a:off x="30544366" y="23806618"/>
            <a:ext cx="2394269" cy="7659"/>
          </a:xfrm>
          <a:prstGeom prst="line">
            <a:avLst/>
          </a:prstGeom>
          <a:noFill/>
          <a:ln w="101600">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54744" tIns="77372" rIns="154744" bIns="77372"/>
          <a:lstStyle/>
          <a:p>
            <a:endParaRPr lang="en-US" dirty="0"/>
          </a:p>
        </p:txBody>
      </p:sp>
      <p:sp>
        <p:nvSpPr>
          <p:cNvPr id="32" name="Rectangle 31"/>
          <p:cNvSpPr/>
          <p:nvPr/>
        </p:nvSpPr>
        <p:spPr>
          <a:xfrm>
            <a:off x="21504235" y="31869082"/>
            <a:ext cx="11036685" cy="707886"/>
          </a:xfrm>
          <a:prstGeom prst="rect">
            <a:avLst/>
          </a:prstGeom>
        </p:spPr>
        <p:txBody>
          <a:bodyPr wrap="square">
            <a:spAutoFit/>
          </a:bodyPr>
          <a:lstStyle/>
          <a:p>
            <a:r>
              <a:rPr lang="en-US" sz="2000" dirty="0">
                <a:latin typeface="Garamond"/>
                <a:cs typeface="Garamond"/>
              </a:rPr>
              <a:t>Tipton, A.G., 2016. Restoration at the roots: mycorrhizal interactions and habitat restoration in glades and prairies (Doctoral dissertation, University of Missouri--Columbia).</a:t>
            </a:r>
          </a:p>
        </p:txBody>
      </p:sp>
      <p:grpSp>
        <p:nvGrpSpPr>
          <p:cNvPr id="59" name="Group 58">
            <a:extLst>
              <a:ext uri="{FF2B5EF4-FFF2-40B4-BE49-F238E27FC236}">
                <a16:creationId xmlns:a16="http://schemas.microsoft.com/office/drawing/2014/main" id="{D3551AEA-1DDC-4AA2-894A-3735554A3E5A}"/>
              </a:ext>
            </a:extLst>
          </p:cNvPr>
          <p:cNvGrpSpPr/>
          <p:nvPr/>
        </p:nvGrpSpPr>
        <p:grpSpPr>
          <a:xfrm>
            <a:off x="11157786" y="24986665"/>
            <a:ext cx="9688238" cy="5370360"/>
            <a:chOff x="11111832" y="25451221"/>
            <a:chExt cx="10131995" cy="5616342"/>
          </a:xfrm>
        </p:grpSpPr>
        <p:sp>
          <p:nvSpPr>
            <p:cNvPr id="30" name="Rectangle 29"/>
            <p:cNvSpPr/>
            <p:nvPr/>
          </p:nvSpPr>
          <p:spPr>
            <a:xfrm>
              <a:off x="11111832" y="25451221"/>
              <a:ext cx="10131995" cy="5616342"/>
            </a:xfrm>
            <a:prstGeom prst="rect">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16608769" y="25698650"/>
              <a:ext cx="3653646" cy="2202396"/>
              <a:chOff x="11308012" y="30215712"/>
              <a:chExt cx="3017486" cy="2483906"/>
            </a:xfrm>
          </p:grpSpPr>
          <p:pic>
            <p:nvPicPr>
              <p:cNvPr id="11" name="Picture 10">
                <a:extLst>
                  <a:ext uri="{FF2B5EF4-FFF2-40B4-BE49-F238E27FC236}">
                    <a16:creationId xmlns:a16="http://schemas.microsoft.com/office/drawing/2014/main" id="{DF1DE957-7317-4E86-82DC-C9EE811392E5}"/>
                  </a:ext>
                </a:extLst>
              </p:cNvPr>
              <p:cNvPicPr>
                <a:picLocks noChangeAspect="1"/>
              </p:cNvPicPr>
              <p:nvPr/>
            </p:nvPicPr>
            <p:blipFill>
              <a:blip r:embed="rId18"/>
              <a:stretch>
                <a:fillRect/>
              </a:stretch>
            </p:blipFill>
            <p:spPr>
              <a:xfrm>
                <a:off x="11308012" y="30215712"/>
                <a:ext cx="3017486" cy="2483906"/>
              </a:xfrm>
              <a:prstGeom prst="rect">
                <a:avLst/>
              </a:prstGeom>
            </p:spPr>
          </p:pic>
          <p:sp>
            <p:nvSpPr>
              <p:cNvPr id="91" name="Arrow: Down 90">
                <a:extLst>
                  <a:ext uri="{FF2B5EF4-FFF2-40B4-BE49-F238E27FC236}">
                    <a16:creationId xmlns:a16="http://schemas.microsoft.com/office/drawing/2014/main" id="{0F9D5A63-B859-4B00-823A-AFEFAD4D0419}"/>
                  </a:ext>
                </a:extLst>
              </p:cNvPr>
              <p:cNvSpPr/>
              <p:nvPr/>
            </p:nvSpPr>
            <p:spPr>
              <a:xfrm rot="19013969">
                <a:off x="12120610" y="30625184"/>
                <a:ext cx="336555" cy="774670"/>
              </a:xfrm>
              <a:prstGeom prst="downArrow">
                <a:avLst/>
              </a:prstGeom>
              <a:solidFill>
                <a:srgbClr val="F3F830"/>
              </a:solidFill>
              <a:ln>
                <a:solidFill>
                  <a:srgbClr val="F3F830"/>
                </a:solidFill>
              </a:ln>
            </p:spPr>
            <p:style>
              <a:lnRef idx="1">
                <a:schemeClr val="accent1"/>
              </a:lnRef>
              <a:fillRef idx="3">
                <a:schemeClr val="accent1"/>
              </a:fillRef>
              <a:effectRef idx="2">
                <a:schemeClr val="accent1"/>
              </a:effectRef>
              <a:fontRef idx="minor">
                <a:schemeClr val="lt1"/>
              </a:fontRef>
            </p:style>
            <p:txBody>
              <a:bodyPr lIns="76554" tIns="38277" rIns="76554" bIns="38277" rtlCol="0" anchor="ctr"/>
              <a:lstStyle/>
              <a:p>
                <a:pPr algn="ctr"/>
                <a:endParaRPr lang="en-US" dirty="0"/>
              </a:p>
            </p:txBody>
          </p:sp>
        </p:grpSp>
        <p:grpSp>
          <p:nvGrpSpPr>
            <p:cNvPr id="7" name="Group 6">
              <a:extLst>
                <a:ext uri="{FF2B5EF4-FFF2-40B4-BE49-F238E27FC236}">
                  <a16:creationId xmlns:a16="http://schemas.microsoft.com/office/drawing/2014/main" id="{073C8CF7-16B8-4F00-A6C2-1D6168B4FEF3}"/>
                </a:ext>
              </a:extLst>
            </p:cNvPr>
            <p:cNvGrpSpPr/>
            <p:nvPr/>
          </p:nvGrpSpPr>
          <p:grpSpPr>
            <a:xfrm>
              <a:off x="11994588" y="25698655"/>
              <a:ext cx="3663983" cy="2244482"/>
              <a:chOff x="16257168" y="25806812"/>
              <a:chExt cx="3663983" cy="2244482"/>
            </a:xfrm>
          </p:grpSpPr>
          <p:pic>
            <p:nvPicPr>
              <p:cNvPr id="5" name="Picture 4">
                <a:extLst>
                  <a:ext uri="{FF2B5EF4-FFF2-40B4-BE49-F238E27FC236}">
                    <a16:creationId xmlns:a16="http://schemas.microsoft.com/office/drawing/2014/main" id="{1DC1F73D-CB52-43F3-A230-35AA9E2C913F}"/>
                  </a:ext>
                </a:extLst>
              </p:cNvPr>
              <p:cNvPicPr>
                <a:picLocks noChangeAspect="1"/>
              </p:cNvPicPr>
              <p:nvPr/>
            </p:nvPicPr>
            <p:blipFill rotWithShape="1">
              <a:blip r:embed="rId19">
                <a:extLst>
                  <a:ext uri="{BEBA8EAE-BF5A-486C-A8C5-ECC9F3942E4B}">
                    <a14:imgProps xmlns:a14="http://schemas.microsoft.com/office/drawing/2010/main">
                      <a14:imgLayer r:embed="rId20">
                        <a14:imgEffect>
                          <a14:sharpenSoften amount="50000"/>
                        </a14:imgEffect>
                      </a14:imgLayer>
                    </a14:imgProps>
                  </a:ext>
                </a:extLst>
              </a:blip>
              <a:srcRect r="9772" b="7758"/>
              <a:stretch/>
            </p:blipFill>
            <p:spPr>
              <a:xfrm>
                <a:off x="16257168" y="25806812"/>
                <a:ext cx="3663983" cy="2244482"/>
              </a:xfrm>
              <a:prstGeom prst="rect">
                <a:avLst/>
              </a:prstGeom>
            </p:spPr>
          </p:pic>
          <p:sp>
            <p:nvSpPr>
              <p:cNvPr id="92" name="Arrow: Down 91">
                <a:extLst>
                  <a:ext uri="{FF2B5EF4-FFF2-40B4-BE49-F238E27FC236}">
                    <a16:creationId xmlns:a16="http://schemas.microsoft.com/office/drawing/2014/main" id="{6CFCCADE-7915-47A4-991C-84E42E5F6AF1}"/>
                  </a:ext>
                </a:extLst>
              </p:cNvPr>
              <p:cNvSpPr/>
              <p:nvPr/>
            </p:nvSpPr>
            <p:spPr>
              <a:xfrm rot="18906588">
                <a:off x="18221059" y="25992352"/>
                <a:ext cx="429624" cy="1188206"/>
              </a:xfrm>
              <a:prstGeom prst="downArrow">
                <a:avLst/>
              </a:prstGeom>
              <a:solidFill>
                <a:srgbClr val="F3F830"/>
              </a:solidFill>
              <a:ln>
                <a:solidFill>
                  <a:srgbClr val="F3F830"/>
                </a:solidFill>
              </a:ln>
            </p:spPr>
            <p:style>
              <a:lnRef idx="1">
                <a:schemeClr val="accent1"/>
              </a:lnRef>
              <a:fillRef idx="3">
                <a:schemeClr val="accent1"/>
              </a:fillRef>
              <a:effectRef idx="2">
                <a:schemeClr val="accent1"/>
              </a:effectRef>
              <a:fontRef idx="minor">
                <a:schemeClr val="lt1"/>
              </a:fontRef>
            </p:style>
            <p:txBody>
              <a:bodyPr lIns="76554" tIns="38277" rIns="76554" bIns="38277" rtlCol="0" anchor="ctr"/>
              <a:lstStyle/>
              <a:p>
                <a:pPr algn="ctr"/>
                <a:endParaRPr lang="en-US" dirty="0"/>
              </a:p>
            </p:txBody>
          </p:sp>
        </p:grpSp>
        <p:grpSp>
          <p:nvGrpSpPr>
            <p:cNvPr id="42" name="Group 41">
              <a:extLst>
                <a:ext uri="{FF2B5EF4-FFF2-40B4-BE49-F238E27FC236}">
                  <a16:creationId xmlns:a16="http://schemas.microsoft.com/office/drawing/2014/main" id="{DC2C9CA9-DFFE-47E2-89F5-35311CAA8F94}"/>
                </a:ext>
              </a:extLst>
            </p:cNvPr>
            <p:cNvGrpSpPr/>
            <p:nvPr/>
          </p:nvGrpSpPr>
          <p:grpSpPr>
            <a:xfrm>
              <a:off x="16603598" y="28339309"/>
              <a:ext cx="3663983" cy="2337297"/>
              <a:chOff x="16526974" y="28509924"/>
              <a:chExt cx="3663983" cy="2337297"/>
            </a:xfrm>
          </p:grpSpPr>
          <p:pic>
            <p:nvPicPr>
              <p:cNvPr id="108" name="Picture 107">
                <a:extLst>
                  <a:ext uri="{FF2B5EF4-FFF2-40B4-BE49-F238E27FC236}">
                    <a16:creationId xmlns:a16="http://schemas.microsoft.com/office/drawing/2014/main" id="{2029E786-3C2E-4009-93BF-C4A4A21BC1AA}"/>
                  </a:ext>
                </a:extLst>
              </p:cNvPr>
              <p:cNvPicPr>
                <a:picLocks noChangeAspect="1"/>
              </p:cNvPicPr>
              <p:nvPr/>
            </p:nvPicPr>
            <p:blipFill rotWithShape="1">
              <a:blip r:embed="rId21"/>
              <a:srcRect b="27500"/>
              <a:stretch/>
            </p:blipFill>
            <p:spPr>
              <a:xfrm>
                <a:off x="16526974" y="28509924"/>
                <a:ext cx="3663983" cy="2337297"/>
              </a:xfrm>
              <a:prstGeom prst="rect">
                <a:avLst/>
              </a:prstGeom>
            </p:spPr>
          </p:pic>
          <p:sp>
            <p:nvSpPr>
              <p:cNvPr id="109" name="Arrow: Down 95">
                <a:extLst>
                  <a:ext uri="{FF2B5EF4-FFF2-40B4-BE49-F238E27FC236}">
                    <a16:creationId xmlns:a16="http://schemas.microsoft.com/office/drawing/2014/main" id="{EBEC99BC-BD4E-401A-B17A-DE61E7889C24}"/>
                  </a:ext>
                </a:extLst>
              </p:cNvPr>
              <p:cNvSpPr/>
              <p:nvPr/>
            </p:nvSpPr>
            <p:spPr>
              <a:xfrm rot="2900841">
                <a:off x="18749777" y="28582759"/>
                <a:ext cx="362626" cy="780885"/>
              </a:xfrm>
              <a:prstGeom prst="downArrow">
                <a:avLst/>
              </a:prstGeom>
              <a:solidFill>
                <a:srgbClr val="F3F830"/>
              </a:solidFill>
              <a:ln>
                <a:solidFill>
                  <a:srgbClr val="F3F830"/>
                </a:solidFill>
              </a:ln>
            </p:spPr>
            <p:style>
              <a:lnRef idx="1">
                <a:schemeClr val="accent1"/>
              </a:lnRef>
              <a:fillRef idx="3">
                <a:schemeClr val="accent1"/>
              </a:fillRef>
              <a:effectRef idx="2">
                <a:schemeClr val="accent1"/>
              </a:effectRef>
              <a:fontRef idx="minor">
                <a:schemeClr val="lt1"/>
              </a:fontRef>
            </p:style>
            <p:txBody>
              <a:bodyPr lIns="76554" tIns="38277" rIns="76554" bIns="38277" rtlCol="0" anchor="ctr"/>
              <a:lstStyle/>
              <a:p>
                <a:pPr algn="ctr"/>
                <a:endParaRPr lang="en-US" dirty="0"/>
              </a:p>
            </p:txBody>
          </p:sp>
          <p:sp>
            <p:nvSpPr>
              <p:cNvPr id="111" name="Arrow: Down 97">
                <a:extLst>
                  <a:ext uri="{FF2B5EF4-FFF2-40B4-BE49-F238E27FC236}">
                    <a16:creationId xmlns:a16="http://schemas.microsoft.com/office/drawing/2014/main" id="{6BD3A5E1-69F4-4ADA-A2AD-3C9818BBBD68}"/>
                  </a:ext>
                </a:extLst>
              </p:cNvPr>
              <p:cNvSpPr/>
              <p:nvPr/>
            </p:nvSpPr>
            <p:spPr>
              <a:xfrm rot="2726510">
                <a:off x="18843851" y="29372796"/>
                <a:ext cx="304945" cy="741610"/>
              </a:xfrm>
              <a:prstGeom prst="downArrow">
                <a:avLst/>
              </a:prstGeom>
              <a:solidFill>
                <a:srgbClr val="F3F830"/>
              </a:solidFill>
              <a:ln>
                <a:solidFill>
                  <a:srgbClr val="F3F830"/>
                </a:solidFill>
              </a:ln>
            </p:spPr>
            <p:style>
              <a:lnRef idx="1">
                <a:schemeClr val="accent1"/>
              </a:lnRef>
              <a:fillRef idx="3">
                <a:schemeClr val="accent1"/>
              </a:fillRef>
              <a:effectRef idx="2">
                <a:schemeClr val="accent1"/>
              </a:effectRef>
              <a:fontRef idx="minor">
                <a:schemeClr val="lt1"/>
              </a:fontRef>
            </p:style>
            <p:txBody>
              <a:bodyPr lIns="76554" tIns="38277" rIns="76554" bIns="38277" rtlCol="0" anchor="ctr"/>
              <a:lstStyle/>
              <a:p>
                <a:pPr algn="ctr"/>
                <a:endParaRPr lang="en-US" dirty="0"/>
              </a:p>
            </p:txBody>
          </p:sp>
        </p:grpSp>
        <p:grpSp>
          <p:nvGrpSpPr>
            <p:cNvPr id="12" name="Group 11">
              <a:extLst>
                <a:ext uri="{FF2B5EF4-FFF2-40B4-BE49-F238E27FC236}">
                  <a16:creationId xmlns:a16="http://schemas.microsoft.com/office/drawing/2014/main" id="{CBAAC322-3CFB-42CD-A7BE-350854256188}"/>
                </a:ext>
              </a:extLst>
            </p:cNvPr>
            <p:cNvGrpSpPr/>
            <p:nvPr/>
          </p:nvGrpSpPr>
          <p:grpSpPr>
            <a:xfrm>
              <a:off x="11991480" y="28339309"/>
              <a:ext cx="3672605" cy="2400657"/>
              <a:chOff x="12019085" y="28227852"/>
              <a:chExt cx="3672605" cy="2400657"/>
            </a:xfrm>
          </p:grpSpPr>
          <p:pic>
            <p:nvPicPr>
              <p:cNvPr id="114" name="Google Shape;215;p31">
                <a:extLst>
                  <a:ext uri="{FF2B5EF4-FFF2-40B4-BE49-F238E27FC236}">
                    <a16:creationId xmlns:a16="http://schemas.microsoft.com/office/drawing/2014/main" id="{834AA4D9-2123-4302-BA12-3DBEE844A497}"/>
                  </a:ext>
                </a:extLst>
              </p:cNvPr>
              <p:cNvPicPr preferRelativeResize="0"/>
              <p:nvPr/>
            </p:nvPicPr>
            <p:blipFill rotWithShape="1">
              <a:blip r:embed="rId22">
                <a:alphaModFix/>
              </a:blip>
              <a:srcRect l="27370" t="30853" r="35129" b="25551"/>
              <a:stretch/>
            </p:blipFill>
            <p:spPr>
              <a:xfrm>
                <a:off x="12019085" y="28227852"/>
                <a:ext cx="3672605" cy="2400657"/>
              </a:xfrm>
              <a:prstGeom prst="rect">
                <a:avLst/>
              </a:prstGeom>
              <a:noFill/>
              <a:ln>
                <a:noFill/>
              </a:ln>
            </p:spPr>
          </p:pic>
          <p:sp>
            <p:nvSpPr>
              <p:cNvPr id="115" name="Arrow: Down 100">
                <a:extLst>
                  <a:ext uri="{FF2B5EF4-FFF2-40B4-BE49-F238E27FC236}">
                    <a16:creationId xmlns:a16="http://schemas.microsoft.com/office/drawing/2014/main" id="{90D19C76-7CAE-435F-825D-66A876583130}"/>
                  </a:ext>
                </a:extLst>
              </p:cNvPr>
              <p:cNvSpPr/>
              <p:nvPr/>
            </p:nvSpPr>
            <p:spPr>
              <a:xfrm rot="2771469">
                <a:off x="14231895" y="28336293"/>
                <a:ext cx="477940" cy="1210575"/>
              </a:xfrm>
              <a:prstGeom prst="downArrow">
                <a:avLst/>
              </a:prstGeom>
              <a:solidFill>
                <a:srgbClr val="F3F830"/>
              </a:solidFill>
              <a:ln>
                <a:solidFill>
                  <a:srgbClr val="F3F830"/>
                </a:solidFill>
              </a:ln>
            </p:spPr>
            <p:style>
              <a:lnRef idx="1">
                <a:schemeClr val="accent1"/>
              </a:lnRef>
              <a:fillRef idx="3">
                <a:schemeClr val="accent1"/>
              </a:fillRef>
              <a:effectRef idx="2">
                <a:schemeClr val="accent1"/>
              </a:effectRef>
              <a:fontRef idx="minor">
                <a:schemeClr val="lt1"/>
              </a:fontRef>
            </p:style>
            <p:txBody>
              <a:bodyPr lIns="76554" tIns="38277" rIns="76554" bIns="38277" rtlCol="0" anchor="ctr"/>
              <a:lstStyle/>
              <a:p>
                <a:pPr algn="ctr"/>
                <a:endParaRPr lang="en-US" dirty="0"/>
              </a:p>
            </p:txBody>
          </p:sp>
        </p:grpSp>
        <p:sp>
          <p:nvSpPr>
            <p:cNvPr id="43" name="TextBox 42">
              <a:extLst>
                <a:ext uri="{FF2B5EF4-FFF2-40B4-BE49-F238E27FC236}">
                  <a16:creationId xmlns:a16="http://schemas.microsoft.com/office/drawing/2014/main" id="{9F06B2B3-30B7-4A05-9B90-7882AB05809E}"/>
                </a:ext>
              </a:extLst>
            </p:cNvPr>
            <p:cNvSpPr txBox="1"/>
            <p:nvPr/>
          </p:nvSpPr>
          <p:spPr>
            <a:xfrm>
              <a:off x="11438097" y="25698655"/>
              <a:ext cx="417646" cy="446276"/>
            </a:xfrm>
            <a:prstGeom prst="rect">
              <a:avLst/>
            </a:prstGeom>
            <a:noFill/>
          </p:spPr>
          <p:txBody>
            <a:bodyPr wrap="square" rtlCol="0">
              <a:spAutoFit/>
            </a:bodyPr>
            <a:lstStyle/>
            <a:p>
              <a:r>
                <a:rPr lang="en-US" sz="2200" b="1" dirty="0">
                  <a:solidFill>
                    <a:srgbClr val="FFFF00"/>
                  </a:solidFill>
                  <a:latin typeface="Garamond" panose="02020404030301010803" pitchFamily="18" charset="0"/>
                </a:rPr>
                <a:t>A</a:t>
              </a:r>
            </a:p>
          </p:txBody>
        </p:sp>
        <p:sp>
          <p:nvSpPr>
            <p:cNvPr id="120" name="TextBox 119">
              <a:extLst>
                <a:ext uri="{FF2B5EF4-FFF2-40B4-BE49-F238E27FC236}">
                  <a16:creationId xmlns:a16="http://schemas.microsoft.com/office/drawing/2014/main" id="{10C5FF76-227A-45E1-AC32-32FECD52878D}"/>
                </a:ext>
              </a:extLst>
            </p:cNvPr>
            <p:cNvSpPr txBox="1"/>
            <p:nvPr/>
          </p:nvSpPr>
          <p:spPr>
            <a:xfrm>
              <a:off x="16087090" y="25693309"/>
              <a:ext cx="417646" cy="430887"/>
            </a:xfrm>
            <a:prstGeom prst="rect">
              <a:avLst/>
            </a:prstGeom>
            <a:noFill/>
          </p:spPr>
          <p:txBody>
            <a:bodyPr wrap="square" rtlCol="0">
              <a:spAutoFit/>
            </a:bodyPr>
            <a:lstStyle/>
            <a:p>
              <a:r>
                <a:rPr lang="en-US" sz="2200" b="1" dirty="0">
                  <a:solidFill>
                    <a:srgbClr val="FFFF00"/>
                  </a:solidFill>
                  <a:latin typeface="Garamond" panose="02020404030301010803" pitchFamily="18" charset="0"/>
                </a:rPr>
                <a:t>B</a:t>
              </a:r>
            </a:p>
          </p:txBody>
        </p:sp>
        <p:sp>
          <p:nvSpPr>
            <p:cNvPr id="121" name="TextBox 120">
              <a:extLst>
                <a:ext uri="{FF2B5EF4-FFF2-40B4-BE49-F238E27FC236}">
                  <a16:creationId xmlns:a16="http://schemas.microsoft.com/office/drawing/2014/main" id="{4E0D9508-22D9-42A8-8AC3-789B05A12721}"/>
                </a:ext>
              </a:extLst>
            </p:cNvPr>
            <p:cNvSpPr txBox="1"/>
            <p:nvPr/>
          </p:nvSpPr>
          <p:spPr>
            <a:xfrm>
              <a:off x="11421555" y="28229725"/>
              <a:ext cx="417646" cy="430887"/>
            </a:xfrm>
            <a:prstGeom prst="rect">
              <a:avLst/>
            </a:prstGeom>
            <a:noFill/>
          </p:spPr>
          <p:txBody>
            <a:bodyPr wrap="square" rtlCol="0">
              <a:spAutoFit/>
            </a:bodyPr>
            <a:lstStyle/>
            <a:p>
              <a:r>
                <a:rPr lang="en-US" sz="2200" b="1" dirty="0">
                  <a:solidFill>
                    <a:srgbClr val="FFFF00"/>
                  </a:solidFill>
                  <a:latin typeface="Garamond" panose="02020404030301010803" pitchFamily="18" charset="0"/>
                </a:rPr>
                <a:t>C</a:t>
              </a:r>
            </a:p>
          </p:txBody>
        </p:sp>
        <p:sp>
          <p:nvSpPr>
            <p:cNvPr id="122" name="TextBox 121">
              <a:extLst>
                <a:ext uri="{FF2B5EF4-FFF2-40B4-BE49-F238E27FC236}">
                  <a16:creationId xmlns:a16="http://schemas.microsoft.com/office/drawing/2014/main" id="{93E5F75E-D71C-43D5-9A39-E1D9E0193035}"/>
                </a:ext>
              </a:extLst>
            </p:cNvPr>
            <p:cNvSpPr txBox="1"/>
            <p:nvPr/>
          </p:nvSpPr>
          <p:spPr>
            <a:xfrm>
              <a:off x="16041554" y="28228964"/>
              <a:ext cx="417646" cy="430887"/>
            </a:xfrm>
            <a:prstGeom prst="rect">
              <a:avLst/>
            </a:prstGeom>
            <a:noFill/>
          </p:spPr>
          <p:txBody>
            <a:bodyPr wrap="square" rtlCol="0">
              <a:spAutoFit/>
            </a:bodyPr>
            <a:lstStyle/>
            <a:p>
              <a:r>
                <a:rPr lang="en-US" sz="2200" b="1" dirty="0">
                  <a:solidFill>
                    <a:srgbClr val="FFFF00"/>
                  </a:solidFill>
                  <a:latin typeface="Garamond" panose="02020404030301010803" pitchFamily="18" charset="0"/>
                </a:rPr>
                <a:t>D</a:t>
              </a:r>
            </a:p>
          </p:txBody>
        </p:sp>
      </p:grpSp>
      <p:pic>
        <p:nvPicPr>
          <p:cNvPr id="61" name="Picture 60">
            <a:extLst>
              <a:ext uri="{FF2B5EF4-FFF2-40B4-BE49-F238E27FC236}">
                <a16:creationId xmlns:a16="http://schemas.microsoft.com/office/drawing/2014/main" id="{B226A7E4-A52A-445C-AC59-EF4188160E68}"/>
              </a:ext>
            </a:extLst>
          </p:cNvPr>
          <p:cNvPicPr>
            <a:picLocks noChangeAspect="1"/>
          </p:cNvPicPr>
          <p:nvPr/>
        </p:nvPicPr>
        <p:blipFill>
          <a:blip r:embed="rId23"/>
          <a:stretch>
            <a:fillRect/>
          </a:stretch>
        </p:blipFill>
        <p:spPr>
          <a:xfrm>
            <a:off x="349880" y="23678713"/>
            <a:ext cx="10120515" cy="6743629"/>
          </a:xfrm>
          <a:prstGeom prst="rect">
            <a:avLst/>
          </a:prstGeom>
        </p:spPr>
      </p:pic>
      <p:sp>
        <p:nvSpPr>
          <p:cNvPr id="62" name="TextBox 61">
            <a:extLst>
              <a:ext uri="{FF2B5EF4-FFF2-40B4-BE49-F238E27FC236}">
                <a16:creationId xmlns:a16="http://schemas.microsoft.com/office/drawing/2014/main" id="{CCF834D9-3881-41D9-9125-0CD3352FAABE}"/>
              </a:ext>
            </a:extLst>
          </p:cNvPr>
          <p:cNvSpPr txBox="1"/>
          <p:nvPr/>
        </p:nvSpPr>
        <p:spPr>
          <a:xfrm>
            <a:off x="21525587" y="31194487"/>
            <a:ext cx="10616755" cy="707886"/>
          </a:xfrm>
          <a:prstGeom prst="rect">
            <a:avLst/>
          </a:prstGeom>
          <a:noFill/>
        </p:spPr>
        <p:txBody>
          <a:bodyPr wrap="square" rtlCol="0">
            <a:spAutoFit/>
          </a:bodyPr>
          <a:lstStyle/>
          <a:p>
            <a:r>
              <a:rPr lang="en-US" sz="2000" dirty="0">
                <a:latin typeface="Garamond" panose="02020404030301010803" pitchFamily="18" charset="0"/>
              </a:rPr>
              <a:t>Brundrett, M. 2008. Mycorrhizal Associations: The Web Resource [Online]. Available at: </a:t>
            </a:r>
            <a:r>
              <a:rPr lang="en-US" sz="2000" dirty="0">
                <a:latin typeface="Garamond" panose="02020404030301010803" pitchFamily="18" charset="0"/>
                <a:hlinkClick r:id="rId24">
                  <a:extLst>
                    <a:ext uri="{A12FA001-AC4F-418D-AE19-62706E023703}">
                      <ahyp:hlinkClr xmlns:ahyp="http://schemas.microsoft.com/office/drawing/2018/hyperlinkcolor" val="tx"/>
                    </a:ext>
                  </a:extLst>
                </a:hlinkClick>
              </a:rPr>
              <a:t>https://www.mycorrhizas.info/vam.html</a:t>
            </a:r>
            <a:r>
              <a:rPr lang="en-US" sz="2000" dirty="0">
                <a:latin typeface="Garamond" panose="02020404030301010803" pitchFamily="18" charset="0"/>
              </a:rPr>
              <a:t> (Accessed: 1 March 2019).</a:t>
            </a:r>
          </a:p>
        </p:txBody>
      </p:sp>
    </p:spTree>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
    <a:dk1>
      <a:srgbClr val="000000"/>
    </a:dk1>
    <a:lt1>
      <a:srgbClr val="C0C0C0"/>
    </a:lt1>
    <a:dk2>
      <a:srgbClr val="0033CC"/>
    </a:dk2>
    <a:lt2>
      <a:srgbClr val="969696"/>
    </a:lt2>
    <a:accent1>
      <a:srgbClr val="FFFFFF"/>
    </a:accent1>
    <a:accent2>
      <a:srgbClr val="800000"/>
    </a:accent2>
    <a:accent3>
      <a:srgbClr val="DCDCDC"/>
    </a:accent3>
    <a:accent4>
      <a:srgbClr val="000000"/>
    </a:accent4>
    <a:accent5>
      <a:srgbClr val="FFFFFF"/>
    </a:accent5>
    <a:accent6>
      <a:srgbClr val="730000"/>
    </a:accent6>
    <a:hlink>
      <a:srgbClr val="0033CC"/>
    </a:hlink>
    <a:folHlink>
      <a:srgbClr val="FFCC66"/>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15647</TotalTime>
  <Words>997</Words>
  <Application>Microsoft Office PowerPoint</Application>
  <PresentationFormat>Custom</PresentationFormat>
  <Paragraphs>52</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Garamond</vt:lpstr>
      <vt:lpstr>Helvetica</vt:lpstr>
      <vt:lpstr>Times New Roman</vt:lpstr>
      <vt:lpstr>Default Design</vt:lpstr>
      <vt:lpstr>PowerPoint Presentation</vt:lpstr>
    </vt:vector>
  </TitlesOfParts>
  <Company>V.E. Irons,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Irons</dc:creator>
  <cp:lastModifiedBy>Srikavi Premnath</cp:lastModifiedBy>
  <cp:revision>268</cp:revision>
  <cp:lastPrinted>2005-09-28T14:49:30Z</cp:lastPrinted>
  <dcterms:created xsi:type="dcterms:W3CDTF">2014-10-12T21:17:36Z</dcterms:created>
  <dcterms:modified xsi:type="dcterms:W3CDTF">2019-04-05T14:48:36Z</dcterms:modified>
</cp:coreProperties>
</file>